
<file path=[Content_Types].xml><?xml version="1.0" encoding="utf-8"?>
<Types xmlns="http://schemas.openxmlformats.org/package/2006/content-types">
  <Default Extension="bin" ContentType="application/vnd.openxmlformats-officedocument.oleObject"/>
  <Default Extension="emf" ContentType="image/x-emf"/>
  <Default Extension="jpeg" ContentType="image/jpeg"/>
  <Default Extension="jpg" ContentType="image/jpeg"/>
  <Default Extension="png" ContentType="image/png"/>
  <Default Extension="rels" ContentType="application/vnd.openxmlformats-package.relationships+xml"/>
  <Default Extension="vml" ContentType="application/vnd.openxmlformats-officedocument.vmlDrawing"/>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Override1.xml" ContentType="application/vnd.openxmlformats-officedocument.themeOverride+xml"/>
  <Override PartName="/ppt/tags/tag2.xml" ContentType="application/vnd.openxmlformats-officedocument.presentationml.tags+xml"/>
  <Override PartName="/ppt/theme/themeOverride2.xml" ContentType="application/vnd.openxmlformats-officedocument.themeOverride+xml"/>
  <Override PartName="/ppt/tags/tag3.xml" ContentType="application/vnd.openxmlformats-officedocument.presentationml.tags+xml"/>
  <Override PartName="/ppt/theme/themeOverride3.xml" ContentType="application/vnd.openxmlformats-officedocument.themeOverride+xml"/>
  <Override PartName="/ppt/tags/tag4.xml" ContentType="application/vnd.openxmlformats-officedocument.presentationml.tags+xml"/>
  <Override PartName="/ppt/tags/tag5.xml" ContentType="application/vnd.openxmlformats-officedocument.presentationml.tags+xml"/>
  <Override PartName="/ppt/notesSlides/notesSlide1.xml" ContentType="application/vnd.openxmlformats-officedocument.presentationml.notesSlide+xml"/>
  <Override PartName="/ppt/tags/tag6.xml" ContentType="application/vnd.openxmlformats-officedocument.presentationml.tags+xml"/>
  <Override PartName="/ppt/notesSlides/notesSlide2.xml" ContentType="application/vnd.openxmlformats-officedocument.presentationml.notesSlide+xml"/>
  <Override PartName="/ppt/tags/tag7.xml" ContentType="application/vnd.openxmlformats-officedocument.presentationml.tags+xml"/>
  <Override PartName="/ppt/notesSlides/notesSlide3.xml" ContentType="application/vnd.openxmlformats-officedocument.presentationml.notesSlide+xml"/>
  <Override PartName="/ppt/tags/tag8.xml" ContentType="application/vnd.openxmlformats-officedocument.presentationml.tags+xml"/>
  <Override PartName="/ppt/notesSlides/notesSlide4.xml" ContentType="application/vnd.openxmlformats-officedocument.presentationml.notesSlide+xml"/>
  <Override PartName="/ppt/theme/themeOverride4.xml" ContentType="application/vnd.openxmlformats-officedocument.themeOverride+xml"/>
  <Override PartName="/ppt/tags/tag9.xml" ContentType="application/vnd.openxmlformats-officedocument.presentationml.tags+xml"/>
  <Override PartName="/ppt/tags/tag10.xml" ContentType="application/vnd.openxmlformats-officedocument.presentationml.tags+xml"/>
  <Override PartName="/ppt/notesSlides/notesSlide5.xml" ContentType="application/vnd.openxmlformats-officedocument.presentationml.notesSlide+xml"/>
  <Override PartName="/ppt/tags/tag11.xml" ContentType="application/vnd.openxmlformats-officedocument.presentationml.tags+xml"/>
  <Override PartName="/ppt/notesSlides/notesSlide6.xml" ContentType="application/vnd.openxmlformats-officedocument.presentationml.notesSlide+xml"/>
  <Override PartName="/ppt/tags/tag12.xml" ContentType="application/vnd.openxmlformats-officedocument.presentationml.tags+xml"/>
  <Override PartName="/ppt/notesSlides/notesSlide7.xml" ContentType="application/vnd.openxmlformats-officedocument.presentationml.notesSlide+xml"/>
  <Override PartName="/ppt/tags/tag13.xml" ContentType="application/vnd.openxmlformats-officedocument.presentationml.tags+xml"/>
  <Override PartName="/ppt/notesSlides/notesSlide8.xml" ContentType="application/vnd.openxmlformats-officedocument.presentationml.notesSlide+xml"/>
  <Override PartName="/ppt/tags/tag14.xml" ContentType="application/vnd.openxmlformats-officedocument.presentationml.tags+xml"/>
  <Override PartName="/ppt/notesSlides/notesSlide9.xml" ContentType="application/vnd.openxmlformats-officedocument.presentationml.notesSlide+xml"/>
  <Override PartName="/ppt/theme/themeOverride5.xml" ContentType="application/vnd.openxmlformats-officedocument.themeOverride+xml"/>
  <Override PartName="/ppt/tags/tag15.xml" ContentType="application/vnd.openxmlformats-officedocument.presentationml.tags+xml"/>
  <Override PartName="/ppt/tags/tag16.xml" ContentType="application/vnd.openxmlformats-officedocument.presentationml.tags+xml"/>
  <Override PartName="/ppt/notesSlides/notesSlide10.xml" ContentType="application/vnd.openxmlformats-officedocument.presentationml.notesSlide+xml"/>
  <Override PartName="/ppt/tags/tag17.xml" ContentType="application/vnd.openxmlformats-officedocument.presentationml.tags+xml"/>
  <Override PartName="/ppt/notesSlides/notesSlide11.xml" ContentType="application/vnd.openxmlformats-officedocument.presentationml.notesSlide+xml"/>
  <Override PartName="/ppt/theme/themeOverride6.xml" ContentType="application/vnd.openxmlformats-officedocument.themeOverride+xml"/>
  <Override PartName="/ppt/tags/tag18.xml" ContentType="application/vnd.openxmlformats-officedocument.presentationml.tags+xml"/>
  <Override PartName="/ppt/tags/tag19.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5" Type="http://schemas.openxmlformats.org/officeDocument/2006/relationships/custom-properties" Target="docProps/custom.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648" r:id="rId1"/>
  </p:sldMasterIdLst>
  <p:notesMasterIdLst>
    <p:notesMasterId r:id="rId20"/>
  </p:notesMasterIdLst>
  <p:handoutMasterIdLst>
    <p:handoutMasterId r:id="rId21"/>
  </p:handoutMasterIdLst>
  <p:sldIdLst>
    <p:sldId id="272" r:id="rId2"/>
    <p:sldId id="269" r:id="rId3"/>
    <p:sldId id="258" r:id="rId4"/>
    <p:sldId id="277" r:id="rId5"/>
    <p:sldId id="278" r:id="rId6"/>
    <p:sldId id="256" r:id="rId7"/>
    <p:sldId id="274" r:id="rId8"/>
    <p:sldId id="296" r:id="rId9"/>
    <p:sldId id="292" r:id="rId10"/>
    <p:sldId id="298" r:id="rId11"/>
    <p:sldId id="288" r:id="rId12"/>
    <p:sldId id="281" r:id="rId13"/>
    <p:sldId id="299" r:id="rId14"/>
    <p:sldId id="297" r:id="rId15"/>
    <p:sldId id="283" r:id="rId16"/>
    <p:sldId id="287" r:id="rId17"/>
    <p:sldId id="261" r:id="rId18"/>
    <p:sldId id="300" r:id="rId19"/>
  </p:sldIdLst>
  <p:sldSz cx="12192000" cy="6858000"/>
  <p:notesSz cx="6858000" cy="9144000"/>
  <p:custDataLst>
    <p:tags r:id="rId22"/>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416" userDrawn="1">
          <p15:clr>
            <a:srgbClr val="A4A3A4"/>
          </p15:clr>
        </p15:guide>
        <p15:guide id="2" pos="7265" userDrawn="1">
          <p15:clr>
            <a:srgbClr val="A4A3A4"/>
          </p15:clr>
        </p15:guide>
        <p15:guide id="3" orient="horz" pos="648" userDrawn="1">
          <p15:clr>
            <a:srgbClr val="A4A3A4"/>
          </p15:clr>
        </p15:guide>
        <p15:guide id="4" orient="horz" pos="709" userDrawn="1">
          <p15:clr>
            <a:srgbClr val="A4A3A4"/>
          </p15:clr>
        </p15:guide>
        <p15:guide id="5" orient="horz" pos="3997" userDrawn="1">
          <p15:clr>
            <a:srgbClr val="A4A3A4"/>
          </p15:clr>
        </p15:guide>
        <p15:guide id="6" orient="horz" pos="3861"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0F0F0"/>
    <a:srgbClr val="D9D9D9"/>
    <a:srgbClr val="119490"/>
    <a:srgbClr val="0B706B"/>
    <a:srgbClr val="EF8C37"/>
    <a:srgbClr val="F8C16E"/>
    <a:srgbClr val="FFECA3"/>
    <a:srgbClr val="086BC2"/>
    <a:srgbClr val="0C7672"/>
    <a:srgbClr val="F1883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95" autoAdjust="0"/>
    <p:restoredTop sz="94700" autoAdjust="0"/>
  </p:normalViewPr>
  <p:slideViewPr>
    <p:cSldViewPr snapToGrid="0">
      <p:cViewPr>
        <p:scale>
          <a:sx n="100" d="100"/>
          <a:sy n="100" d="100"/>
        </p:scale>
        <p:origin x="48" y="48"/>
      </p:cViewPr>
      <p:guideLst>
        <p:guide pos="416"/>
        <p:guide pos="7265"/>
        <p:guide orient="horz" pos="648"/>
        <p:guide orient="horz" pos="709"/>
        <p:guide orient="horz" pos="3997"/>
        <p:guide orient="horz" pos="3861"/>
      </p:guideLst>
    </p:cSldViewPr>
  </p:slideViewPr>
  <p:outlineViewPr>
    <p:cViewPr>
      <p:scale>
        <a:sx n="33" d="100"/>
        <a:sy n="33" d="100"/>
      </p:scale>
      <p:origin x="0" y="0"/>
    </p:cViewPr>
  </p:outlineViewPr>
  <p:notesTextViewPr>
    <p:cViewPr>
      <p:scale>
        <a:sx n="3" d="2"/>
        <a:sy n="3" d="2"/>
      </p:scale>
      <p:origin x="0" y="0"/>
    </p:cViewPr>
  </p:notesTextViewPr>
  <p:sorterViewPr>
    <p:cViewPr>
      <p:scale>
        <a:sx n="75" d="100"/>
        <a:sy n="75" d="100"/>
      </p:scale>
      <p:origin x="0" y="0"/>
    </p:cViewPr>
  </p:sorterViewPr>
  <p:notesViewPr>
    <p:cSldViewPr snapToGrid="0" showGuides="1">
      <p:cViewPr varScale="1">
        <p:scale>
          <a:sx n="80" d="100"/>
          <a:sy n="80" d="100"/>
        </p:scale>
        <p:origin x="3204" y="9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ableStyles" Target="tableStyles.xml"/><Relationship Id="rId3" Type="http://schemas.openxmlformats.org/officeDocument/2006/relationships/slide" Target="slides/slide2.xml"/><Relationship Id="rId21" Type="http://schemas.openxmlformats.org/officeDocument/2006/relationships/handoutMaster" Target="handoutMasters/handout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notesMaster" Target="notesMasters/notesMaster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gs" Target="tags/tag1.xml"/></Relationships>
</file>

<file path=ppt/drawings/_rels/vmlDrawing1.vml.rels><?xml version="1.0" encoding="UTF-8" standalone="yes"?>
<Relationships xmlns="http://schemas.openxmlformats.org/package/2006/relationships"><Relationship Id="rId1" Type="http://schemas.openxmlformats.org/officeDocument/2006/relationships/image" Target="../media/image9.emf"/></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a:extLst>
              <a:ext uri="{FF2B5EF4-FFF2-40B4-BE49-F238E27FC236}">
                <a16:creationId xmlns:a16="http://schemas.microsoft.com/office/drawing/2014/main" id="{B9A56829-66AA-42AA-918E-5C6DB1AE50A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a:extLst>
              <a:ext uri="{FF2B5EF4-FFF2-40B4-BE49-F238E27FC236}">
                <a16:creationId xmlns:a16="http://schemas.microsoft.com/office/drawing/2014/main" id="{241084A9-BC5C-4420-B17C-51E328D455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78E0E4-DC06-4041-AFA7-BB6F527FFA3F}" type="datetimeFigureOut">
              <a:rPr lang="zh-CN" altLang="en-US" smtClean="0"/>
              <a:t>2022/4/14</a:t>
            </a:fld>
            <a:endParaRPr lang="zh-CN" altLang="en-US"/>
          </a:p>
        </p:txBody>
      </p:sp>
      <p:sp>
        <p:nvSpPr>
          <p:cNvPr id="4" name="页脚占位符 3">
            <a:extLst>
              <a:ext uri="{FF2B5EF4-FFF2-40B4-BE49-F238E27FC236}">
                <a16:creationId xmlns:a16="http://schemas.microsoft.com/office/drawing/2014/main" id="{0D6F2124-7B35-4E59-B9E8-DB09EE1408A4}"/>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a:extLst>
              <a:ext uri="{FF2B5EF4-FFF2-40B4-BE49-F238E27FC236}">
                <a16:creationId xmlns:a16="http://schemas.microsoft.com/office/drawing/2014/main" id="{F2BF8FFE-D997-4E34-9A01-CD2014B95241}"/>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B14B7432-8BB0-4EFA-A417-EFCDC17B2811}" type="slidenum">
              <a:rPr lang="zh-CN" altLang="en-US" smtClean="0"/>
              <a:t>‹#›</a:t>
            </a:fld>
            <a:endParaRPr lang="zh-CN" altLang="en-US"/>
          </a:p>
        </p:txBody>
      </p:sp>
    </p:spTree>
    <p:extLst>
      <p:ext uri="{BB962C8B-B14F-4D97-AF65-F5344CB8AC3E}">
        <p14:creationId xmlns:p14="http://schemas.microsoft.com/office/powerpoint/2010/main" val="1081553882"/>
      </p:ext>
    </p:extLst>
  </p:cSld>
  <p:clrMap bg1="lt1" tx1="dk1" bg2="lt2" tx2="dk2" accent1="accent1" accent2="accent2" accent3="accent3" accent4="accent4" accent5="accent5" accent6="accent6" hlink="hlink" folHlink="folHlink"/>
</p:handoutMaster>
</file>

<file path=ppt/media/image1.jpg>
</file>

<file path=ppt/media/image10.png>
</file>

<file path=ppt/media/image2.png>
</file>

<file path=ppt/media/image3.jp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86D8963-CFCD-4740-AF60-049850373CDF}" type="datetimeFigureOut">
              <a:rPr lang="zh-CN" altLang="en-US" smtClean="0"/>
              <a:t>2022/4/14</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9E6FDB6-6D2B-46C1-9FA1-D82906A37C3A}" type="slidenum">
              <a:rPr lang="zh-CN" altLang="en-US" smtClean="0"/>
              <a:t>‹#›</a:t>
            </a:fld>
            <a:endParaRPr lang="zh-CN" altLang="en-US"/>
          </a:p>
        </p:txBody>
      </p:sp>
    </p:spTree>
    <p:extLst>
      <p:ext uri="{BB962C8B-B14F-4D97-AF65-F5344CB8AC3E}">
        <p14:creationId xmlns:p14="http://schemas.microsoft.com/office/powerpoint/2010/main" val="218498155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16b5aaab-40f4-4893-82f8-6b4e77e78081.source.default.zh-Hans</a:t>
            </a:r>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t>4</a:t>
            </a:fld>
            <a:endParaRPr lang="zh-CN" altLang="en-US"/>
          </a:p>
        </p:txBody>
      </p:sp>
    </p:spTree>
    <p:extLst>
      <p:ext uri="{BB962C8B-B14F-4D97-AF65-F5344CB8AC3E}">
        <p14:creationId xmlns:p14="http://schemas.microsoft.com/office/powerpoint/2010/main" val="125939008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7c22fac7-4757-4030-8674-4d80d5e3f444.source.default.zh-Hans</a:t>
            </a:r>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15</a:t>
            </a:fld>
            <a:endParaRPr lang="zh-CN" altLang="en-US"/>
          </a:p>
        </p:txBody>
      </p:sp>
    </p:spTree>
    <p:extLst>
      <p:ext uri="{BB962C8B-B14F-4D97-AF65-F5344CB8AC3E}">
        <p14:creationId xmlns:p14="http://schemas.microsoft.com/office/powerpoint/2010/main" val="246916977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9E6FDB6-6D2B-46C1-9FA1-D82906A37C3A}" type="slidenum">
              <a:rPr lang="zh-CN" altLang="en-US" smtClean="0"/>
              <a:t>16</a:t>
            </a:fld>
            <a:endParaRPr lang="zh-CN" altLang="en-US"/>
          </a:p>
        </p:txBody>
      </p:sp>
    </p:spTree>
    <p:extLst>
      <p:ext uri="{BB962C8B-B14F-4D97-AF65-F5344CB8AC3E}">
        <p14:creationId xmlns:p14="http://schemas.microsoft.com/office/powerpoint/2010/main" val="3033918398"/>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438150" y="1252538"/>
            <a:ext cx="6010275" cy="3381375"/>
          </a:xfrm>
        </p:spPr>
      </p:sp>
      <p:sp>
        <p:nvSpPr>
          <p:cNvPr id="3" name="Notes Placeholder 2"/>
          <p:cNvSpPr>
            <a:spLocks noGrp="1"/>
          </p:cNvSpPr>
          <p:nvPr>
            <p:ph type="body" idx="1"/>
          </p:nvPr>
        </p:nvSpPr>
        <p:spPr/>
        <p:txBody>
          <a:bodyPr/>
          <a:lstStyle/>
          <a:p>
            <a:endParaRPr lang="en-US" altLang="zh-CN" dirty="0"/>
          </a:p>
        </p:txBody>
      </p:sp>
      <p:sp>
        <p:nvSpPr>
          <p:cNvPr id="4" name="Slide Number Placeholder 3"/>
          <p:cNvSpPr>
            <a:spLocks noGrp="1"/>
          </p:cNvSpPr>
          <p:nvPr>
            <p:ph type="sldNum" sz="quarter" idx="5"/>
          </p:nvPr>
        </p:nvSpPr>
        <p:spPr/>
        <p:txBody>
          <a:bodyPr/>
          <a:lstStyle/>
          <a:p>
            <a:fld id="{4428CBA8-7810-4766-B530-356872D47133}" type="slidenum">
              <a:rPr lang="zh-CN" altLang="en-US" smtClean="0"/>
              <a:t>18</a:t>
            </a:fld>
            <a:endParaRPr lang="zh-CN" altLang="en-US"/>
          </a:p>
        </p:txBody>
      </p:sp>
    </p:spTree>
    <p:extLst>
      <p:ext uri="{BB962C8B-B14F-4D97-AF65-F5344CB8AC3E}">
        <p14:creationId xmlns:p14="http://schemas.microsoft.com/office/powerpoint/2010/main" val="20752432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a:t>e002d3d9-eba0-47f7-99a6-49f076d8ffb7.source.default.zh-Hans</a:t>
            </a:r>
            <a:endParaRPr lang="zh-CN" altLang="en-US" dirty="0"/>
          </a:p>
        </p:txBody>
      </p:sp>
      <p:sp>
        <p:nvSpPr>
          <p:cNvPr id="4" name="灯片编号占位符 3"/>
          <p:cNvSpPr>
            <a:spLocks noGrp="1"/>
          </p:cNvSpPr>
          <p:nvPr>
            <p:ph type="sldNum" sz="quarter" idx="10"/>
          </p:nvPr>
        </p:nvSpPr>
        <p:spPr/>
        <p:txBody>
          <a:bodyPr/>
          <a:lstStyle/>
          <a:p>
            <a:fld id="{FD1E3519-AA41-4C8F-81B1-98F81BDCD14B}" type="slidenum">
              <a:rPr lang="zh-CN" altLang="en-US" smtClean="0"/>
              <a:t>5</a:t>
            </a:fld>
            <a:endParaRPr lang="zh-CN" altLang="en-US"/>
          </a:p>
        </p:txBody>
      </p:sp>
    </p:spTree>
    <p:extLst>
      <p:ext uri="{BB962C8B-B14F-4D97-AF65-F5344CB8AC3E}">
        <p14:creationId xmlns:p14="http://schemas.microsoft.com/office/powerpoint/2010/main" val="166911309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a7741711-6b8b-41bf-8cf0-e8e1c6e2ebf5.source.default.zh-Hans</a:t>
            </a:r>
            <a:endParaRPr lang="zh-CN" altLang="en-US"/>
          </a:p>
        </p:txBody>
      </p:sp>
      <p:sp>
        <p:nvSpPr>
          <p:cNvPr id="4" name="灯片编号占位符 3"/>
          <p:cNvSpPr>
            <a:spLocks noGrp="1"/>
          </p:cNvSpPr>
          <p:nvPr>
            <p:ph type="sldNum" sz="quarter" idx="10"/>
          </p:nvPr>
        </p:nvSpPr>
        <p:spPr/>
        <p:txBody>
          <a:bodyPr/>
          <a:lstStyle/>
          <a:p>
            <a:fld id="{FD1E3519-AA41-4C8F-81B1-98F81BDCD14B}" type="slidenum">
              <a:rPr lang="zh-CN" altLang="en-US" smtClean="0"/>
              <a:t>6</a:t>
            </a:fld>
            <a:endParaRPr lang="zh-CN" altLang="en-US"/>
          </a:p>
        </p:txBody>
      </p:sp>
    </p:spTree>
    <p:extLst>
      <p:ext uri="{BB962C8B-B14F-4D97-AF65-F5344CB8AC3E}">
        <p14:creationId xmlns:p14="http://schemas.microsoft.com/office/powerpoint/2010/main" val="324171499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de5b78cd-08a6-4f2a-b318-2a7002ceb5c4.source.default.zh-Hans</a:t>
            </a:r>
            <a:endParaRPr lang="zh-CN" altLang="en-US"/>
          </a:p>
        </p:txBody>
      </p:sp>
      <p:sp>
        <p:nvSpPr>
          <p:cNvPr id="4" name="灯片编号占位符 3"/>
          <p:cNvSpPr>
            <a:spLocks noGrp="1"/>
          </p:cNvSpPr>
          <p:nvPr>
            <p:ph type="sldNum" sz="quarter" idx="10"/>
          </p:nvPr>
        </p:nvSpPr>
        <p:spPr/>
        <p:txBody>
          <a:bodyPr/>
          <a:lstStyle/>
          <a:p>
            <a:fld id="{FD1E3519-AA41-4C8F-81B1-98F81BDCD14B}" type="slidenum">
              <a:rPr lang="zh-CN" altLang="en-US" smtClean="0"/>
              <a:t>7</a:t>
            </a:fld>
            <a:endParaRPr lang="zh-CN" altLang="en-US"/>
          </a:p>
        </p:txBody>
      </p:sp>
    </p:spTree>
    <p:extLst>
      <p:ext uri="{BB962C8B-B14F-4D97-AF65-F5344CB8AC3E}">
        <p14:creationId xmlns:p14="http://schemas.microsoft.com/office/powerpoint/2010/main" val="350462302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0736954d-5983-4b42-9df8-468af8b47f54.source.default.zh-Hans</a:t>
            </a:r>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9</a:t>
            </a:fld>
            <a:endParaRPr lang="zh-CN" altLang="en-US"/>
          </a:p>
        </p:txBody>
      </p:sp>
    </p:spTree>
    <p:extLst>
      <p:ext uri="{BB962C8B-B14F-4D97-AF65-F5344CB8AC3E}">
        <p14:creationId xmlns:p14="http://schemas.microsoft.com/office/powerpoint/2010/main" val="21339436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d36939f7-b5f9-4929-b113-f62f11b51a3d.source.default.zh-Hans</a:t>
            </a:r>
            <a:endParaRPr lang="zh-CN" altLang="en-US"/>
          </a:p>
        </p:txBody>
      </p:sp>
      <p:sp>
        <p:nvSpPr>
          <p:cNvPr id="4" name="灯片编号占位符 3"/>
          <p:cNvSpPr>
            <a:spLocks noGrp="1"/>
          </p:cNvSpPr>
          <p:nvPr>
            <p:ph type="sldNum" sz="quarter" idx="10"/>
          </p:nvPr>
        </p:nvSpPr>
        <p:spPr/>
        <p:txBody>
          <a:bodyPr/>
          <a:lstStyle/>
          <a:p>
            <a:fld id="{FD1E3519-AA41-4C8F-81B1-98F81BDCD14B}" type="slidenum">
              <a:rPr lang="zh-CN" altLang="en-US" smtClean="0"/>
              <a:t>10</a:t>
            </a:fld>
            <a:endParaRPr lang="zh-CN" altLang="en-US"/>
          </a:p>
        </p:txBody>
      </p:sp>
    </p:spTree>
    <p:extLst>
      <p:ext uri="{BB962C8B-B14F-4D97-AF65-F5344CB8AC3E}">
        <p14:creationId xmlns:p14="http://schemas.microsoft.com/office/powerpoint/2010/main" val="275579703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3100a26b-b9d9-4af7-adda-419ab709837a.source.default.zh-Hans</a:t>
            </a:r>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11</a:t>
            </a:fld>
            <a:endParaRPr lang="zh-CN" altLang="en-US"/>
          </a:p>
        </p:txBody>
      </p:sp>
    </p:spTree>
    <p:extLst>
      <p:ext uri="{BB962C8B-B14F-4D97-AF65-F5344CB8AC3E}">
        <p14:creationId xmlns:p14="http://schemas.microsoft.com/office/powerpoint/2010/main" val="12717679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9E6FDB6-6D2B-46C1-9FA1-D82906A37C3A}" type="slidenum">
              <a:rPr lang="zh-CN" altLang="en-US" smtClean="0"/>
              <a:t>12</a:t>
            </a:fld>
            <a:endParaRPr lang="zh-CN" altLang="en-US"/>
          </a:p>
        </p:txBody>
      </p:sp>
    </p:spTree>
    <p:extLst>
      <p:ext uri="{BB962C8B-B14F-4D97-AF65-F5344CB8AC3E}">
        <p14:creationId xmlns:p14="http://schemas.microsoft.com/office/powerpoint/2010/main" val="160223406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a:t>39c1cf73-c083-4294-8745-7fdd74208777.source.default.zh-Hans</a:t>
            </a:r>
            <a:endParaRPr lang="zh-CN" altLang="en-US"/>
          </a:p>
        </p:txBody>
      </p:sp>
      <p:sp>
        <p:nvSpPr>
          <p:cNvPr id="4" name="灯片编号占位符 3"/>
          <p:cNvSpPr>
            <a:spLocks noGrp="1"/>
          </p:cNvSpPr>
          <p:nvPr>
            <p:ph type="sldNum" sz="quarter" idx="10"/>
          </p:nvPr>
        </p:nvSpPr>
        <p:spPr/>
        <p:txBody>
          <a:bodyPr/>
          <a:lstStyle/>
          <a:p>
            <a:fld id="{E9E6FDB6-6D2B-46C1-9FA1-D82906A37C3A}" type="slidenum">
              <a:rPr lang="zh-CN" altLang="en-US" smtClean="0"/>
              <a:t>13</a:t>
            </a:fld>
            <a:endParaRPr lang="zh-CN" altLang="en-US"/>
          </a:p>
        </p:txBody>
      </p:sp>
    </p:spTree>
    <p:extLst>
      <p:ext uri="{BB962C8B-B14F-4D97-AF65-F5344CB8AC3E}">
        <p14:creationId xmlns:p14="http://schemas.microsoft.com/office/powerpoint/2010/main" val="641452668"/>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标题幻灯片">
    <p:spTree>
      <p:nvGrpSpPr>
        <p:cNvPr id="1" name=""/>
        <p:cNvGrpSpPr/>
        <p:nvPr/>
      </p:nvGrpSpPr>
      <p:grpSpPr>
        <a:xfrm>
          <a:off x="0" y="0"/>
          <a:ext cx="0" cy="0"/>
          <a:chOff x="0" y="0"/>
          <a:chExt cx="0" cy="0"/>
        </a:xfrm>
      </p:grpSpPr>
      <p:sp>
        <p:nvSpPr>
          <p:cNvPr id="353" name="íSľíḓè">
            <a:extLst>
              <a:ext uri="{FF2B5EF4-FFF2-40B4-BE49-F238E27FC236}">
                <a16:creationId xmlns:a16="http://schemas.microsoft.com/office/drawing/2014/main" id="{2B022539-C87C-42BA-B47B-91B3A8FCD36E}"/>
              </a:ext>
            </a:extLst>
          </p:cNvPr>
          <p:cNvSpPr/>
          <p:nvPr userDrawn="1"/>
        </p:nvSpPr>
        <p:spPr>
          <a:xfrm flipH="1">
            <a:off x="0" y="0"/>
            <a:ext cx="12192000" cy="6858000"/>
          </a:xfrm>
          <a:prstGeom prst="rect">
            <a:avLst/>
          </a:prstGeom>
          <a:blipFill>
            <a:blip r:embed="rId2">
              <a:duotone>
                <a:schemeClr val="bg2">
                  <a:shade val="45000"/>
                  <a:satMod val="135000"/>
                </a:schemeClr>
                <a:prstClr val="white"/>
              </a:duotone>
            </a:blip>
            <a:stretch>
              <a:fillRect l="-13" r="-1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356" name="ïş1iḋê">
            <a:extLst>
              <a:ext uri="{FF2B5EF4-FFF2-40B4-BE49-F238E27FC236}">
                <a16:creationId xmlns:a16="http://schemas.microsoft.com/office/drawing/2014/main" id="{52F3793B-FEB2-4264-BB35-CC016066FE92}"/>
              </a:ext>
            </a:extLst>
          </p:cNvPr>
          <p:cNvSpPr/>
          <p:nvPr userDrawn="1"/>
        </p:nvSpPr>
        <p:spPr>
          <a:xfrm>
            <a:off x="5879176" y="1007747"/>
            <a:ext cx="4847772" cy="4847772"/>
          </a:xfrm>
          <a:prstGeom prst="ellipse">
            <a:avLst/>
          </a:prstGeom>
          <a:blipFill>
            <a:blip r:embed="rId3"/>
            <a:srcRect/>
            <a:stretch>
              <a:fillRect l="-121165" t="-20788" r="-30221" b="-1244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4" name="îṩļïḍé">
            <a:extLst>
              <a:ext uri="{FF2B5EF4-FFF2-40B4-BE49-F238E27FC236}">
                <a16:creationId xmlns:a16="http://schemas.microsoft.com/office/drawing/2014/main" id="{73ECEBCD-F1A7-452B-9765-B079F563A405}"/>
              </a:ext>
            </a:extLst>
          </p:cNvPr>
          <p:cNvSpPr/>
          <p:nvPr userDrawn="1"/>
        </p:nvSpPr>
        <p:spPr>
          <a:xfrm>
            <a:off x="9550682" y="850649"/>
            <a:ext cx="1451426" cy="14514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65" name="iŝľiḋê">
            <a:extLst>
              <a:ext uri="{FF2B5EF4-FFF2-40B4-BE49-F238E27FC236}">
                <a16:creationId xmlns:a16="http://schemas.microsoft.com/office/drawing/2014/main" id="{F67C06A6-63F6-4943-B4A0-FB0E9830B31C}"/>
              </a:ext>
            </a:extLst>
          </p:cNvPr>
          <p:cNvSpPr/>
          <p:nvPr userDrawn="1"/>
        </p:nvSpPr>
        <p:spPr>
          <a:xfrm>
            <a:off x="236336" y="3748571"/>
            <a:ext cx="711884" cy="711884"/>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文本占位符 3">
            <a:extLst>
              <a:ext uri="{FF2B5EF4-FFF2-40B4-BE49-F238E27FC236}">
                <a16:creationId xmlns:a16="http://schemas.microsoft.com/office/drawing/2014/main" id="{F1BECD76-B51F-4D6A-9702-4C00A15FA07B}"/>
              </a:ext>
            </a:extLst>
          </p:cNvPr>
          <p:cNvSpPr>
            <a:spLocks noGrp="1"/>
          </p:cNvSpPr>
          <p:nvPr>
            <p:ph type="body" sz="quarter" idx="10" hasCustomPrompt="1"/>
          </p:nvPr>
        </p:nvSpPr>
        <p:spPr>
          <a:xfrm>
            <a:off x="704850" y="3032212"/>
            <a:ext cx="10763250" cy="1474043"/>
          </a:xfrm>
        </p:spPr>
        <p:txBody>
          <a:bodyPr anchor="t" anchorCtr="0">
            <a:noAutofit/>
          </a:bodyPr>
          <a:lstStyle>
            <a:lvl1pPr marL="0" indent="0" algn="l">
              <a:buNone/>
              <a:defRPr sz="4800" b="1">
                <a:solidFill>
                  <a:schemeClr val="tx1">
                    <a:lumMod val="85000"/>
                    <a:lumOff val="15000"/>
                  </a:schemeClr>
                </a:solidFill>
              </a:defRPr>
            </a:lvl1pPr>
          </a:lstStyle>
          <a:p>
            <a:pPr lvl="0"/>
            <a:r>
              <a:rPr lang="en-US" altLang="zh-CN" dirty="0"/>
              <a:t>Click to edit Master title style</a:t>
            </a:r>
          </a:p>
        </p:txBody>
      </p:sp>
      <p:sp>
        <p:nvSpPr>
          <p:cNvPr id="5" name="文本占位符 4">
            <a:extLst>
              <a:ext uri="{FF2B5EF4-FFF2-40B4-BE49-F238E27FC236}">
                <a16:creationId xmlns:a16="http://schemas.microsoft.com/office/drawing/2014/main" id="{4999724E-690E-47CA-AE72-73BDB0696814}"/>
              </a:ext>
            </a:extLst>
          </p:cNvPr>
          <p:cNvSpPr>
            <a:spLocks noGrp="1"/>
          </p:cNvSpPr>
          <p:nvPr>
            <p:ph type="body" sz="quarter" idx="11" hasCustomPrompt="1"/>
          </p:nvPr>
        </p:nvSpPr>
        <p:spPr>
          <a:xfrm>
            <a:off x="704850" y="1972303"/>
            <a:ext cx="10763250" cy="425243"/>
          </a:xfrm>
        </p:spPr>
        <p:txBody>
          <a:bodyPr anchor="b" anchorCtr="0">
            <a:noAutofit/>
          </a:bodyPr>
          <a:lstStyle>
            <a:lvl1pPr marL="0" indent="0" algn="l">
              <a:buNone/>
              <a:defRPr sz="1400" b="0">
                <a:solidFill>
                  <a:schemeClr val="tx1">
                    <a:lumMod val="85000"/>
                    <a:lumOff val="15000"/>
                  </a:schemeClr>
                </a:solidFill>
              </a:defRPr>
            </a:lvl1pPr>
          </a:lstStyle>
          <a:p>
            <a:pPr lvl="0"/>
            <a:r>
              <a:rPr lang="en-US" altLang="zh-CN" dirty="0"/>
              <a:t>Click to edit Master subtitle style</a:t>
            </a:r>
          </a:p>
        </p:txBody>
      </p:sp>
      <p:sp>
        <p:nvSpPr>
          <p:cNvPr id="347" name="页脚占位符 346">
            <a:extLst>
              <a:ext uri="{FF2B5EF4-FFF2-40B4-BE49-F238E27FC236}">
                <a16:creationId xmlns:a16="http://schemas.microsoft.com/office/drawing/2014/main" id="{4A1EB7FD-FC3E-4C63-A386-42FB293C802C}"/>
              </a:ext>
            </a:extLst>
          </p:cNvPr>
          <p:cNvSpPr>
            <a:spLocks noGrp="1"/>
          </p:cNvSpPr>
          <p:nvPr>
            <p:ph type="ftr" sz="quarter" idx="13"/>
          </p:nvPr>
        </p:nvSpPr>
        <p:spPr>
          <a:xfrm>
            <a:off x="669924" y="6132509"/>
            <a:ext cx="4140201" cy="206381"/>
          </a:xfrm>
        </p:spPr>
        <p:txBody>
          <a:bodyPr/>
          <a:lstStyle>
            <a:lvl1pPr>
              <a:defRPr>
                <a:solidFill>
                  <a:schemeClr val="bg1">
                    <a:lumMod val="50000"/>
                  </a:schemeClr>
                </a:solidFill>
              </a:defRPr>
            </a:lvl1pPr>
          </a:lstStyle>
          <a:p>
            <a:r>
              <a:rPr lang="en-US" altLang="zh-CN"/>
              <a:t>www.is</a:t>
            </a:r>
            <a:r>
              <a:rPr lang="en-US" altLang="zh-CN" sz="100"/>
              <a:t> </a:t>
            </a:r>
            <a:r>
              <a:rPr lang="en-US" altLang="zh-CN"/>
              <a:t>lide.cc</a:t>
            </a:r>
            <a:endParaRPr lang="en-US" altLang="zh-CN" dirty="0"/>
          </a:p>
        </p:txBody>
      </p:sp>
      <p:sp>
        <p:nvSpPr>
          <p:cNvPr id="352" name="灯片编号占位符 351">
            <a:extLst>
              <a:ext uri="{FF2B5EF4-FFF2-40B4-BE49-F238E27FC236}">
                <a16:creationId xmlns:a16="http://schemas.microsoft.com/office/drawing/2014/main" id="{73291556-8704-4D4C-8D57-2AFFB0D1C519}"/>
              </a:ext>
            </a:extLst>
          </p:cNvPr>
          <p:cNvSpPr>
            <a:spLocks noGrp="1"/>
          </p:cNvSpPr>
          <p:nvPr>
            <p:ph type="sldNum" sz="quarter" idx="14"/>
          </p:nvPr>
        </p:nvSpPr>
        <p:spPr>
          <a:xfrm>
            <a:off x="8610599" y="6132509"/>
            <a:ext cx="2909888" cy="206381"/>
          </a:xfrm>
        </p:spPr>
        <p:txBody>
          <a:bodyPr/>
          <a:lstStyle>
            <a:lvl1pPr>
              <a:defRPr>
                <a:solidFill>
                  <a:schemeClr val="bg1">
                    <a:lumMod val="50000"/>
                  </a:schemeClr>
                </a:solidFill>
              </a:defRPr>
            </a:lvl1pPr>
          </a:lstStyle>
          <a:p>
            <a:r>
              <a:rPr lang="en-US" altLang="zh-CN"/>
              <a:t>Speaker nam</a:t>
            </a:r>
            <a:r>
              <a:rPr lang="en-US" altLang="zh-CN" sz="100"/>
              <a:t> </a:t>
            </a:r>
            <a:r>
              <a:rPr lang="en-US" altLang="zh-CN"/>
              <a:t>e and title</a:t>
            </a:r>
            <a:endParaRPr lang="en-US" altLang="zh-CN" dirty="0"/>
          </a:p>
        </p:txBody>
      </p:sp>
    </p:spTree>
    <p:extLst>
      <p:ext uri="{BB962C8B-B14F-4D97-AF65-F5344CB8AC3E}">
        <p14:creationId xmlns:p14="http://schemas.microsoft.com/office/powerpoint/2010/main" val="2882586885"/>
      </p:ext>
    </p:extLst>
  </p:cSld>
  <p:clrMapOvr>
    <a:overrideClrMapping bg1="lt1" tx1="dk1" bg2="lt2" tx2="dk2" accent1="accent1" accent2="accent2" accent3="accent3" accent4="accent4" accent5="accent5" accent6="accent6" hlink="hlink" folHlink="folHlink"/>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type="secHead" preserve="1" userDrawn="1">
  <p:cSld name="节标题">
    <p:spTree>
      <p:nvGrpSpPr>
        <p:cNvPr id="1" name=""/>
        <p:cNvGrpSpPr/>
        <p:nvPr/>
      </p:nvGrpSpPr>
      <p:grpSpPr>
        <a:xfrm>
          <a:off x="0" y="0"/>
          <a:ext cx="0" cy="0"/>
          <a:chOff x="0" y="0"/>
          <a:chExt cx="0" cy="0"/>
        </a:xfrm>
      </p:grpSpPr>
      <p:sp>
        <p:nvSpPr>
          <p:cNvPr id="3" name="i$lïḍé">
            <a:extLst>
              <a:ext uri="{FF2B5EF4-FFF2-40B4-BE49-F238E27FC236}">
                <a16:creationId xmlns:a16="http://schemas.microsoft.com/office/drawing/2014/main" id="{19D2462F-39D6-4E60-BB8F-5B1E06EFED95}"/>
              </a:ext>
            </a:extLst>
          </p:cNvPr>
          <p:cNvSpPr/>
          <p:nvPr userDrawn="1"/>
        </p:nvSpPr>
        <p:spPr>
          <a:xfrm>
            <a:off x="769868" y="1007747"/>
            <a:ext cx="4847772" cy="4847772"/>
          </a:xfrm>
          <a:prstGeom prst="ellipse">
            <a:avLst/>
          </a:prstGeom>
          <a:blipFill>
            <a:blip r:embed="rId2"/>
            <a:srcRect/>
            <a:stretch>
              <a:fillRect l="-77453" t="-3241" r="-73933" b="-29993"/>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2" name="í$lîḋè">
            <a:extLst>
              <a:ext uri="{FF2B5EF4-FFF2-40B4-BE49-F238E27FC236}">
                <a16:creationId xmlns:a16="http://schemas.microsoft.com/office/drawing/2014/main" id="{904235FA-2B09-4BE6-ABB1-38310DA13643}"/>
              </a:ext>
            </a:extLst>
          </p:cNvPr>
          <p:cNvSpPr/>
          <p:nvPr userDrawn="1"/>
        </p:nvSpPr>
        <p:spPr>
          <a:xfrm>
            <a:off x="4441374" y="850649"/>
            <a:ext cx="1451426" cy="1451426"/>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标题 19"/>
          <p:cNvSpPr>
            <a:spLocks noGrp="1"/>
          </p:cNvSpPr>
          <p:nvPr userDrawn="1">
            <p:ph type="title" hasCustomPrompt="1"/>
          </p:nvPr>
        </p:nvSpPr>
        <p:spPr>
          <a:xfrm>
            <a:off x="5396344" y="4447091"/>
            <a:ext cx="5419185" cy="895350"/>
          </a:xfrm>
        </p:spPr>
        <p:txBody>
          <a:bodyPr anchor="b">
            <a:normAutofit/>
          </a:bodyPr>
          <a:lstStyle>
            <a:lvl1pPr algn="l">
              <a:defRPr sz="2400" b="1">
                <a:solidFill>
                  <a:schemeClr val="tx1">
                    <a:lumMod val="85000"/>
                    <a:lumOff val="15000"/>
                  </a:schemeClr>
                </a:solidFill>
              </a:defRPr>
            </a:lvl1pPr>
          </a:lstStyle>
          <a:p>
            <a:r>
              <a:rPr lang="en-US" altLang="zh-CN" dirty="0"/>
              <a:t>Click to edit Master title style</a:t>
            </a:r>
            <a:endParaRPr lang="zh-CN" altLang="en-US" dirty="0"/>
          </a:p>
        </p:txBody>
      </p:sp>
      <p:sp>
        <p:nvSpPr>
          <p:cNvPr id="21" name="文本占位符 20"/>
          <p:cNvSpPr>
            <a:spLocks noGrp="1"/>
          </p:cNvSpPr>
          <p:nvPr userDrawn="1">
            <p:ph type="body" idx="1" hasCustomPrompt="1"/>
          </p:nvPr>
        </p:nvSpPr>
        <p:spPr>
          <a:xfrm>
            <a:off x="5397460" y="5342441"/>
            <a:ext cx="5419185" cy="1015623"/>
          </a:xfrm>
        </p:spPr>
        <p:txBody>
          <a:bodyPr anchor="t">
            <a:normAutofit/>
          </a:bodyPr>
          <a:lstStyle>
            <a:lvl1pPr marL="0" indent="0" algn="l">
              <a:lnSpc>
                <a:spcPct val="150000"/>
              </a:lnSpc>
              <a:spcBef>
                <a:spcPts val="0"/>
              </a:spcBef>
              <a:buNone/>
              <a:defRPr sz="1100">
                <a:solidFill>
                  <a:schemeClr val="tx1">
                    <a:lumMod val="65000"/>
                    <a:lumOff val="35000"/>
                  </a:schemeClr>
                </a:solidFill>
              </a:defRPr>
            </a:lvl1pPr>
            <a:lvl2pPr marL="457178" indent="0">
              <a:buNone/>
              <a:defRPr sz="2000">
                <a:solidFill>
                  <a:schemeClr val="tx1">
                    <a:tint val="75000"/>
                  </a:schemeClr>
                </a:solidFill>
              </a:defRPr>
            </a:lvl2pPr>
            <a:lvl3pPr marL="914354" indent="0">
              <a:buNone/>
              <a:defRPr sz="1800">
                <a:solidFill>
                  <a:schemeClr val="tx1">
                    <a:tint val="75000"/>
                  </a:schemeClr>
                </a:solidFill>
              </a:defRPr>
            </a:lvl3pPr>
            <a:lvl4pPr marL="1371532" indent="0">
              <a:buNone/>
              <a:defRPr sz="1600">
                <a:solidFill>
                  <a:schemeClr val="tx1">
                    <a:tint val="75000"/>
                  </a:schemeClr>
                </a:solidFill>
              </a:defRPr>
            </a:lvl4pPr>
            <a:lvl5pPr marL="1828709" indent="0">
              <a:buNone/>
              <a:defRPr sz="1600">
                <a:solidFill>
                  <a:schemeClr val="tx1">
                    <a:tint val="75000"/>
                  </a:schemeClr>
                </a:solidFill>
              </a:defRPr>
            </a:lvl5pPr>
            <a:lvl6pPr marL="2285886" indent="0">
              <a:buNone/>
              <a:defRPr sz="1600">
                <a:solidFill>
                  <a:schemeClr val="tx1">
                    <a:tint val="75000"/>
                  </a:schemeClr>
                </a:solidFill>
              </a:defRPr>
            </a:lvl6pPr>
            <a:lvl7pPr marL="2743062" indent="0">
              <a:buNone/>
              <a:defRPr sz="1600">
                <a:solidFill>
                  <a:schemeClr val="tx1">
                    <a:tint val="75000"/>
                  </a:schemeClr>
                </a:solidFill>
              </a:defRPr>
            </a:lvl7pPr>
            <a:lvl8pPr marL="3200240" indent="0">
              <a:buNone/>
              <a:defRPr sz="1600">
                <a:solidFill>
                  <a:schemeClr val="tx1">
                    <a:tint val="75000"/>
                  </a:schemeClr>
                </a:solidFill>
              </a:defRPr>
            </a:lvl8pPr>
            <a:lvl9pPr marL="3657418" indent="0">
              <a:buNone/>
              <a:defRPr sz="1600">
                <a:solidFill>
                  <a:schemeClr val="tx1">
                    <a:tint val="75000"/>
                  </a:schemeClr>
                </a:solidFill>
              </a:defRPr>
            </a:lvl9pPr>
          </a:lstStyle>
          <a:p>
            <a:pPr lvl="0"/>
            <a:r>
              <a:rPr lang="en-US" altLang="zh-CN" dirty="0"/>
              <a:t>Edit Master text styles</a:t>
            </a:r>
          </a:p>
        </p:txBody>
      </p:sp>
    </p:spTree>
    <p:extLst>
      <p:ext uri="{BB962C8B-B14F-4D97-AF65-F5344CB8AC3E}">
        <p14:creationId xmlns:p14="http://schemas.microsoft.com/office/powerpoint/2010/main" val="2853334272"/>
      </p:ext>
    </p:extLst>
  </p:cSld>
  <p:clrMapOvr>
    <a:overrideClrMapping bg1="lt1" tx1="dk1" bg2="lt2" tx2="dk2" accent1="accent1" accent2="accent2" accent3="accent3" accent4="accent4" accent5="accent5" accent6="accent6" hlink="hlink" folHlink="folHlink"/>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标题和内容">
    <p:spTree>
      <p:nvGrpSpPr>
        <p:cNvPr id="1" name=""/>
        <p:cNvGrpSpPr/>
        <p:nvPr/>
      </p:nvGrpSpPr>
      <p:grpSpPr>
        <a:xfrm>
          <a:off x="0" y="0"/>
          <a:ext cx="0" cy="0"/>
          <a:chOff x="0" y="0"/>
          <a:chExt cx="0" cy="0"/>
        </a:xfrm>
      </p:grpSpPr>
      <p:sp>
        <p:nvSpPr>
          <p:cNvPr id="3" name="日期占位符 2">
            <a:extLst>
              <a:ext uri="{FF2B5EF4-FFF2-40B4-BE49-F238E27FC236}">
                <a16:creationId xmlns:a16="http://schemas.microsoft.com/office/drawing/2014/main" id="{9888B6D7-9D3F-49D7-BACE-73A9D1149A74}"/>
              </a:ext>
            </a:extLst>
          </p:cNvPr>
          <p:cNvSpPr>
            <a:spLocks noGrp="1"/>
          </p:cNvSpPr>
          <p:nvPr>
            <p:ph type="dt" sz="half" idx="10"/>
          </p:nvPr>
        </p:nvSpPr>
        <p:spPr/>
        <p:txBody>
          <a:bodyPr/>
          <a:lstStyle/>
          <a:p>
            <a:endParaRPr lang="zh-CN" altLang="en-US"/>
          </a:p>
        </p:txBody>
      </p:sp>
      <p:sp>
        <p:nvSpPr>
          <p:cNvPr id="4" name="页脚占位符 3">
            <a:extLst>
              <a:ext uri="{FF2B5EF4-FFF2-40B4-BE49-F238E27FC236}">
                <a16:creationId xmlns:a16="http://schemas.microsoft.com/office/drawing/2014/main" id="{7AC997A4-1DD8-4731-B9FD-42398A20FF85}"/>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页眉和页脚中修改此文本</a:t>
            </a:r>
            <a:endParaRPr lang="zh-CN" altLang="en-US" dirty="0"/>
          </a:p>
        </p:txBody>
      </p:sp>
      <p:sp>
        <p:nvSpPr>
          <p:cNvPr id="5" name="灯片编号占位符 4">
            <a:extLst>
              <a:ext uri="{FF2B5EF4-FFF2-40B4-BE49-F238E27FC236}">
                <a16:creationId xmlns:a16="http://schemas.microsoft.com/office/drawing/2014/main" id="{DBA9825E-1876-42AD-ABCF-E0E100F351CA}"/>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
        <p:nvSpPr>
          <p:cNvPr id="6" name="标题 5">
            <a:extLst>
              <a:ext uri="{FF2B5EF4-FFF2-40B4-BE49-F238E27FC236}">
                <a16:creationId xmlns:a16="http://schemas.microsoft.com/office/drawing/2014/main" id="{D124F9DB-C87A-423F-9657-38C7A2901430}"/>
              </a:ext>
            </a:extLst>
          </p:cNvPr>
          <p:cNvSpPr>
            <a:spLocks noGrp="1"/>
          </p:cNvSpPr>
          <p:nvPr>
            <p:ph type="title" hasCustomPrompt="1"/>
          </p:nvPr>
        </p:nvSpPr>
        <p:spPr/>
        <p:txBody>
          <a:bodyPr/>
          <a:lstStyle>
            <a:lvl1pPr>
              <a:defRPr/>
            </a:lvl1pPr>
          </a:lstStyle>
          <a:p>
            <a:r>
              <a:rPr lang="en-US" altLang="zh-CN" dirty="0"/>
              <a:t>Click to edit Master title style</a:t>
            </a:r>
            <a:endParaRPr lang="zh-CN" altLang="en-US" dirty="0"/>
          </a:p>
        </p:txBody>
      </p:sp>
      <p:sp>
        <p:nvSpPr>
          <p:cNvPr id="8" name="内容占位符 7">
            <a:extLst>
              <a:ext uri="{FF2B5EF4-FFF2-40B4-BE49-F238E27FC236}">
                <a16:creationId xmlns:a16="http://schemas.microsoft.com/office/drawing/2014/main" id="{2070191C-4093-409C-8FD5-7369A79637AD}"/>
              </a:ext>
            </a:extLst>
          </p:cNvPr>
          <p:cNvSpPr>
            <a:spLocks noGrp="1"/>
          </p:cNvSpPr>
          <p:nvPr>
            <p:ph sz="quarter" idx="13" hasCustomPrompt="1"/>
          </p:nvPr>
        </p:nvSpPr>
        <p:spPr>
          <a:xfrm>
            <a:off x="669925" y="1130299"/>
            <a:ext cx="10850563" cy="5006975"/>
          </a:xfrm>
        </p:spPr>
        <p:txBody>
          <a:bodyPr/>
          <a:lstStyle>
            <a:lvl1pPr>
              <a:defRPr/>
            </a:lvl1pPr>
            <a:lvl2pPr>
              <a:defRPr/>
            </a:lvl2pPr>
            <a:lvl3pPr>
              <a:defRPr/>
            </a:lvl3pPr>
            <a:lvl4pPr>
              <a:defRPr/>
            </a:lvl4pPr>
            <a:lvl5pPr>
              <a:defRPr/>
            </a:lvl5pPr>
          </a:lstStyle>
          <a:p>
            <a:pPr lvl="0"/>
            <a:r>
              <a:rPr lang="en-US" altLang="zh-CN" dirty="0"/>
              <a:t>Edit Master text styles</a:t>
            </a:r>
          </a:p>
          <a:p>
            <a:pPr lvl="1"/>
            <a:r>
              <a:rPr lang="en-US" altLang="zh-CN" dirty="0"/>
              <a:t>Second level</a:t>
            </a:r>
          </a:p>
          <a:p>
            <a:pPr lvl="2"/>
            <a:r>
              <a:rPr lang="en-US" altLang="zh-CN" dirty="0"/>
              <a:t>Third level</a:t>
            </a:r>
          </a:p>
          <a:p>
            <a:pPr lvl="3"/>
            <a:r>
              <a:rPr lang="en-US" altLang="zh-CN" dirty="0"/>
              <a:t>Fourth level</a:t>
            </a:r>
          </a:p>
          <a:p>
            <a:pPr lvl="4"/>
            <a:r>
              <a:rPr lang="en-US" altLang="zh-CN" dirty="0"/>
              <a:t>Fifth level</a:t>
            </a:r>
            <a:endParaRPr lang="zh-CN" altLang="en-US" dirty="0"/>
          </a:p>
        </p:txBody>
      </p:sp>
    </p:spTree>
    <p:extLst>
      <p:ext uri="{BB962C8B-B14F-4D97-AF65-F5344CB8AC3E}">
        <p14:creationId xmlns:p14="http://schemas.microsoft.com/office/powerpoint/2010/main" val="367759340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itleOnly" preserve="1" userDrawn="1">
  <p:cSld name="仅标题页">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F21C7A1C-3684-4AAF-A408-C63B6CB64104}"/>
              </a:ext>
            </a:extLst>
          </p:cNvPr>
          <p:cNvSpPr>
            <a:spLocks noGrp="1"/>
          </p:cNvSpPr>
          <p:nvPr>
            <p:ph type="title" hasCustomPrompt="1"/>
          </p:nvPr>
        </p:nvSpPr>
        <p:spPr/>
        <p:txBody>
          <a:bodyPr/>
          <a:lstStyle>
            <a:lvl1pPr>
              <a:defRPr/>
            </a:lvl1pPr>
          </a:lstStyle>
          <a:p>
            <a:r>
              <a:rPr lang="en-US" altLang="zh-CN" dirty="0"/>
              <a:t>Click to edit Master title style</a:t>
            </a:r>
            <a:endParaRPr lang="en-US" dirty="0"/>
          </a:p>
        </p:txBody>
      </p:sp>
      <p:sp>
        <p:nvSpPr>
          <p:cNvPr id="3" name="日期占位符 2">
            <a:extLst>
              <a:ext uri="{FF2B5EF4-FFF2-40B4-BE49-F238E27FC236}">
                <a16:creationId xmlns:a16="http://schemas.microsoft.com/office/drawing/2014/main" id="{8986EA5F-D77D-4318-90E9-C04AA8ADC0D1}"/>
              </a:ext>
            </a:extLst>
          </p:cNvPr>
          <p:cNvSpPr>
            <a:spLocks noGrp="1"/>
          </p:cNvSpPr>
          <p:nvPr>
            <p:ph type="dt" sz="half" idx="10"/>
          </p:nvPr>
        </p:nvSpPr>
        <p:spPr/>
        <p:txBody>
          <a:bodyPr/>
          <a:lstStyle/>
          <a:p>
            <a:endParaRPr lang="zh-CN" altLang="en-US"/>
          </a:p>
        </p:txBody>
      </p:sp>
      <p:sp>
        <p:nvSpPr>
          <p:cNvPr id="4" name="页脚占位符 3">
            <a:extLst>
              <a:ext uri="{FF2B5EF4-FFF2-40B4-BE49-F238E27FC236}">
                <a16:creationId xmlns:a16="http://schemas.microsoft.com/office/drawing/2014/main" id="{00832621-D9D9-445E-BFF9-F8348FA1E262}"/>
              </a:ext>
            </a:extLst>
          </p:cNvPr>
          <p:cNvSpPr>
            <a:spLocks noGrp="1"/>
          </p:cNvSpPr>
          <p:nvPr>
            <p:ph type="ftr" sz="quarter" idx="11"/>
          </p:nvPr>
        </p:nvSpPr>
        <p:spPr/>
        <p:txBody>
          <a:bodyPr/>
          <a:lstStyle/>
          <a:p>
            <a:r>
              <a:rPr lang="zh-CN" altLang="en-US"/>
              <a:t>请在插入菜单</a:t>
            </a:r>
            <a:r>
              <a:rPr lang="en-US" altLang="zh-CN"/>
              <a:t>—</a:t>
            </a:r>
            <a:r>
              <a:rPr lang="zh-CN" altLang="en-US"/>
              <a:t>页眉和页脚中修改此文本</a:t>
            </a:r>
            <a:endParaRPr lang="zh-CN" altLang="en-US" dirty="0"/>
          </a:p>
        </p:txBody>
      </p:sp>
      <p:sp>
        <p:nvSpPr>
          <p:cNvPr id="5" name="灯片编号占位符 4">
            <a:extLst>
              <a:ext uri="{FF2B5EF4-FFF2-40B4-BE49-F238E27FC236}">
                <a16:creationId xmlns:a16="http://schemas.microsoft.com/office/drawing/2014/main" id="{8371151B-F790-4A9F-962F-B8718A9560A9}"/>
              </a:ext>
            </a:extLst>
          </p:cNvPr>
          <p:cNvSpPr>
            <a:spLocks noGrp="1"/>
          </p:cNvSpPr>
          <p:nvPr>
            <p:ph type="sldNum" sz="quarter" idx="12"/>
          </p:nvPr>
        </p:nvSpPr>
        <p:spPr/>
        <p:txBody>
          <a:bodyPr/>
          <a:lstStyle/>
          <a:p>
            <a:fld id="{5DD3DB80-B894-403A-B48E-6FDC1A72010E}" type="slidenum">
              <a:rPr lang="zh-CN" altLang="en-US" smtClean="0"/>
              <a:pPr/>
              <a:t>‹#›</a:t>
            </a:fld>
            <a:endParaRPr lang="zh-CN" altLang="en-US"/>
          </a:p>
        </p:txBody>
      </p:sp>
    </p:spTree>
    <p:extLst>
      <p:ext uri="{BB962C8B-B14F-4D97-AF65-F5344CB8AC3E}">
        <p14:creationId xmlns:p14="http://schemas.microsoft.com/office/powerpoint/2010/main" val="12841762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type="blank" preserve="1">
  <p:cSld name="空白">
    <p:spTree>
      <p:nvGrpSpPr>
        <p:cNvPr id="1" name=""/>
        <p:cNvGrpSpPr/>
        <p:nvPr/>
      </p:nvGrpSpPr>
      <p:grpSpPr>
        <a:xfrm>
          <a:off x="0" y="0"/>
          <a:ext cx="0" cy="0"/>
          <a:chOff x="0" y="0"/>
          <a:chExt cx="0" cy="0"/>
        </a:xfrm>
      </p:grpSpPr>
    </p:spTree>
    <p:extLst>
      <p:ext uri="{BB962C8B-B14F-4D97-AF65-F5344CB8AC3E}">
        <p14:creationId xmlns:p14="http://schemas.microsoft.com/office/powerpoint/2010/main" val="341772862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showMasterSp="0" preserve="1" userDrawn="1">
  <p:cSld name="末尾幻灯片">
    <p:spTree>
      <p:nvGrpSpPr>
        <p:cNvPr id="1" name=""/>
        <p:cNvGrpSpPr/>
        <p:nvPr/>
      </p:nvGrpSpPr>
      <p:grpSpPr>
        <a:xfrm>
          <a:off x="0" y="0"/>
          <a:ext cx="0" cy="0"/>
          <a:chOff x="0" y="0"/>
          <a:chExt cx="0" cy="0"/>
        </a:xfrm>
      </p:grpSpPr>
      <p:sp>
        <p:nvSpPr>
          <p:cNvPr id="3" name="îṥļidè">
            <a:extLst>
              <a:ext uri="{FF2B5EF4-FFF2-40B4-BE49-F238E27FC236}">
                <a16:creationId xmlns:a16="http://schemas.microsoft.com/office/drawing/2014/main" id="{E57DFABA-9B28-44AD-A8DD-399F48EEAF07}"/>
              </a:ext>
            </a:extLst>
          </p:cNvPr>
          <p:cNvSpPr/>
          <p:nvPr userDrawn="1"/>
        </p:nvSpPr>
        <p:spPr>
          <a:xfrm>
            <a:off x="0" y="0"/>
            <a:ext cx="12192000" cy="6858000"/>
          </a:xfrm>
          <a:prstGeom prst="rect">
            <a:avLst/>
          </a:prstGeom>
          <a:blipFill>
            <a:blip r:embed="rId2">
              <a:duotone>
                <a:schemeClr val="bg2">
                  <a:shade val="45000"/>
                  <a:satMod val="135000"/>
                </a:schemeClr>
                <a:prstClr val="white"/>
              </a:duotone>
            </a:blip>
            <a:stretch>
              <a:fillRect l="-33139" r="-17" b="-33122"/>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bg1"/>
              </a:solidFill>
            </a:endParaRPr>
          </a:p>
        </p:txBody>
      </p:sp>
      <p:sp>
        <p:nvSpPr>
          <p:cNvPr id="146" name="íṡḻïḓe">
            <a:extLst>
              <a:ext uri="{FF2B5EF4-FFF2-40B4-BE49-F238E27FC236}">
                <a16:creationId xmlns:a16="http://schemas.microsoft.com/office/drawing/2014/main" id="{09C327FB-85D8-47D9-AAE7-435B2C736DD9}"/>
              </a:ext>
            </a:extLst>
          </p:cNvPr>
          <p:cNvSpPr/>
          <p:nvPr userDrawn="1"/>
        </p:nvSpPr>
        <p:spPr>
          <a:xfrm>
            <a:off x="192706" y="829408"/>
            <a:ext cx="4563085" cy="4563085"/>
          </a:xfrm>
          <a:prstGeom prst="ellipse">
            <a:avLst/>
          </a:prstGeom>
          <a:blipFill>
            <a:blip r:embed="rId2"/>
            <a:srcRect/>
            <a:stretch>
              <a:fillRect l="-95874" t="-10692" r="-167262" b="-93516"/>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7" name="îṧļiḑe">
            <a:extLst>
              <a:ext uri="{FF2B5EF4-FFF2-40B4-BE49-F238E27FC236}">
                <a16:creationId xmlns:a16="http://schemas.microsoft.com/office/drawing/2014/main" id="{DE2F4503-8542-4DE5-A53D-D8A19904B57F}"/>
              </a:ext>
            </a:extLst>
          </p:cNvPr>
          <p:cNvSpPr/>
          <p:nvPr userDrawn="1"/>
        </p:nvSpPr>
        <p:spPr>
          <a:xfrm>
            <a:off x="10281557" y="4076362"/>
            <a:ext cx="899886" cy="899886"/>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标题 12"/>
          <p:cNvSpPr>
            <a:spLocks noGrp="1"/>
          </p:cNvSpPr>
          <p:nvPr userDrawn="1">
            <p:ph type="ctrTitle" hasCustomPrompt="1"/>
          </p:nvPr>
        </p:nvSpPr>
        <p:spPr>
          <a:xfrm>
            <a:off x="1460500" y="2640341"/>
            <a:ext cx="9271000" cy="1983066"/>
          </a:xfrm>
        </p:spPr>
        <p:txBody>
          <a:bodyPr anchor="b">
            <a:normAutofit/>
          </a:bodyPr>
          <a:lstStyle>
            <a:lvl1pPr marL="0" indent="0" algn="r">
              <a:buFont typeface="Arial" panose="020B0604020202020204" pitchFamily="34" charset="0"/>
              <a:buNone/>
              <a:defRPr sz="6000">
                <a:solidFill>
                  <a:schemeClr val="tx1">
                    <a:lumMod val="85000"/>
                    <a:lumOff val="15000"/>
                  </a:schemeClr>
                </a:solidFill>
              </a:defRPr>
            </a:lvl1pPr>
          </a:lstStyle>
          <a:p>
            <a:r>
              <a:rPr lang="en-US" altLang="zh-CN" dirty="0"/>
              <a:t>Conclusion</a:t>
            </a:r>
            <a:endParaRPr lang="zh-CN" altLang="en-US" dirty="0"/>
          </a:p>
        </p:txBody>
      </p:sp>
      <p:sp>
        <p:nvSpPr>
          <p:cNvPr id="15" name="文本占位符 14"/>
          <p:cNvSpPr>
            <a:spLocks noGrp="1"/>
          </p:cNvSpPr>
          <p:nvPr userDrawn="1">
            <p:ph type="body" sz="quarter" idx="18" hasCustomPrompt="1"/>
          </p:nvPr>
        </p:nvSpPr>
        <p:spPr>
          <a:xfrm>
            <a:off x="1460500" y="5536717"/>
            <a:ext cx="9271000" cy="310871"/>
          </a:xfrm>
        </p:spPr>
        <p:txBody>
          <a:bodyPr vert="horz" lIns="91440" tIns="45720" rIns="91440" bIns="45720" rtlCol="0">
            <a:normAutofit/>
          </a:bodyPr>
          <a:lstStyle>
            <a:lvl1pPr marL="0" indent="0" algn="r">
              <a:buNone/>
              <a:defRPr lang="zh-CN" altLang="en-US" sz="1400" smtClean="0">
                <a:solidFill>
                  <a:schemeClr val="tx1">
                    <a:lumMod val="85000"/>
                    <a:lumOff val="15000"/>
                  </a:schemeClr>
                </a:solidFill>
              </a:defRPr>
            </a:lvl1pPr>
            <a:lvl2pPr>
              <a:defRPr lang="zh-CN" altLang="en-US" sz="2000" smtClean="0"/>
            </a:lvl2pPr>
            <a:lvl3pPr>
              <a:defRPr lang="zh-CN" altLang="en-US" sz="1800" smtClean="0"/>
            </a:lvl3pPr>
            <a:lvl4pPr>
              <a:defRPr lang="zh-CN" altLang="en-US" sz="1600" smtClean="0"/>
            </a:lvl4pPr>
            <a:lvl5pPr>
              <a:defRPr lang="zh-CN" altLang="en-US" sz="1600"/>
            </a:lvl5pPr>
          </a:lstStyle>
          <a:p>
            <a:pPr marL="228589" marR="0" lvl="0" indent="-228589" fontAlgn="auto">
              <a:spcAft>
                <a:spcPts val="0"/>
              </a:spcAft>
              <a:buClrTx/>
              <a:buSzTx/>
              <a:tabLst/>
            </a:pPr>
            <a:r>
              <a:rPr lang="en-US" altLang="zh-CN" dirty="0"/>
              <a:t>Data</a:t>
            </a:r>
          </a:p>
        </p:txBody>
      </p:sp>
      <p:sp>
        <p:nvSpPr>
          <p:cNvPr id="6" name="文本占位符 5">
            <a:extLst>
              <a:ext uri="{FF2B5EF4-FFF2-40B4-BE49-F238E27FC236}">
                <a16:creationId xmlns:a16="http://schemas.microsoft.com/office/drawing/2014/main" id="{05EBDA4F-7210-4CAE-8333-80DB24212E78}"/>
              </a:ext>
            </a:extLst>
          </p:cNvPr>
          <p:cNvSpPr>
            <a:spLocks noGrp="1"/>
          </p:cNvSpPr>
          <p:nvPr>
            <p:ph type="body" sz="quarter" idx="10" hasCustomPrompt="1"/>
          </p:nvPr>
        </p:nvSpPr>
        <p:spPr>
          <a:xfrm>
            <a:off x="1460502" y="5240446"/>
            <a:ext cx="9271000" cy="296271"/>
          </a:xfrm>
        </p:spPr>
        <p:txBody>
          <a:bodyPr vert="horz" anchor="ctr">
            <a:noAutofit/>
          </a:bodyPr>
          <a:lstStyle>
            <a:lvl1pPr marL="0" indent="0" algn="r">
              <a:buNone/>
              <a:defRPr sz="1400" b="0">
                <a:solidFill>
                  <a:schemeClr val="tx1">
                    <a:lumMod val="85000"/>
                    <a:lumOff val="15000"/>
                  </a:schemeClr>
                </a:solidFill>
              </a:defRPr>
            </a:lvl1pPr>
            <a:lvl2pPr marL="457177" indent="0">
              <a:buNone/>
              <a:defRPr/>
            </a:lvl2pPr>
            <a:lvl3pPr marL="914353" indent="0">
              <a:buNone/>
              <a:defRPr/>
            </a:lvl3pPr>
            <a:lvl4pPr marL="1371531" indent="0">
              <a:buNone/>
              <a:defRPr/>
            </a:lvl4pPr>
            <a:lvl5pPr marL="1828709" indent="0">
              <a:buNone/>
              <a:defRPr/>
            </a:lvl5pPr>
          </a:lstStyle>
          <a:p>
            <a:pPr lvl="0"/>
            <a:r>
              <a:rPr lang="en-US" altLang="zh-CN" dirty="0"/>
              <a:t>Signature</a:t>
            </a:r>
          </a:p>
        </p:txBody>
      </p:sp>
    </p:spTree>
    <p:extLst>
      <p:ext uri="{BB962C8B-B14F-4D97-AF65-F5344CB8AC3E}">
        <p14:creationId xmlns:p14="http://schemas.microsoft.com/office/powerpoint/2010/main" val="2378658405"/>
      </p:ext>
    </p:extLst>
  </p:cSld>
  <p:clrMapOvr>
    <a:overrideClrMapping bg1="lt1" tx1="dk1" bg2="lt2" tx2="dk2" accent1="accent1" accent2="accent2" accent3="accent3" accent4="accent4" accent5="accent5" accent6="accent6" hlink="hlink" folHlink="folHlink"/>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obj">
  <p:cSld name="1_标题和内容">
    <p:spTree>
      <p:nvGrpSpPr>
        <p:cNvPr id="1" name=""/>
        <p:cNvGrpSpPr/>
        <p:nvPr/>
      </p:nvGrpSpPr>
      <p:grpSpPr>
        <a:xfrm>
          <a:off x="0" y="0"/>
          <a:ext cx="0" cy="0"/>
          <a:chOff x="0" y="0"/>
          <a:chExt cx="0" cy="0"/>
        </a:xfrm>
      </p:grpSpPr>
      <p:sp>
        <p:nvSpPr>
          <p:cNvPr id="2" name="标题 1">
            <a:extLst>
              <a:ext uri="{FF2B5EF4-FFF2-40B4-BE49-F238E27FC236}">
                <a16:creationId xmlns:a16="http://schemas.microsoft.com/office/drawing/2014/main" id="{6237AB12-C79F-449E-8431-D6047ED160FA}"/>
              </a:ext>
            </a:extLst>
          </p:cNvPr>
          <p:cNvSpPr>
            <a:spLocks noGrp="1"/>
          </p:cNvSpPr>
          <p:nvPr>
            <p:ph type="title"/>
          </p:nvPr>
        </p:nvSpPr>
        <p:spPr/>
        <p:txBody>
          <a:bodyPr/>
          <a:lstStyle/>
          <a:p>
            <a:r>
              <a:rPr lang="zh-CN" altLang="en-US"/>
              <a:t>单击此处编辑母版标题样式</a:t>
            </a:r>
          </a:p>
        </p:txBody>
      </p:sp>
      <p:sp>
        <p:nvSpPr>
          <p:cNvPr id="3" name="内容占位符 2">
            <a:extLst>
              <a:ext uri="{FF2B5EF4-FFF2-40B4-BE49-F238E27FC236}">
                <a16:creationId xmlns:a16="http://schemas.microsoft.com/office/drawing/2014/main" id="{96BF41C5-B6D0-46C5-B5C7-E78C0E729E77}"/>
              </a:ext>
            </a:extLst>
          </p:cNvPr>
          <p:cNvSpPr>
            <a:spLocks noGrp="1"/>
          </p:cNvSpPr>
          <p:nvPr>
            <p:ph idx="1"/>
          </p:nvPr>
        </p:nvSpPr>
        <p:spPr/>
        <p:txBody>
          <a:bodyPr/>
          <a:lstStyle/>
          <a:p>
            <a:pPr lvl="0"/>
            <a:r>
              <a:rPr lang="zh-CN" altLang="en-US"/>
              <a:t>单击此处编辑母版文本样式</a:t>
            </a:r>
          </a:p>
          <a:p>
            <a:pPr lvl="1"/>
            <a:r>
              <a:rPr lang="zh-CN" altLang="en-US"/>
              <a:t>二级</a:t>
            </a:r>
          </a:p>
          <a:p>
            <a:pPr lvl="2"/>
            <a:r>
              <a:rPr lang="zh-CN" altLang="en-US"/>
              <a:t>三级</a:t>
            </a:r>
          </a:p>
          <a:p>
            <a:pPr lvl="3"/>
            <a:r>
              <a:rPr lang="zh-CN" altLang="en-US"/>
              <a:t>四级</a:t>
            </a:r>
          </a:p>
          <a:p>
            <a:pPr lvl="4"/>
            <a:r>
              <a:rPr lang="zh-CN" altLang="en-US"/>
              <a:t>五级</a:t>
            </a:r>
          </a:p>
        </p:txBody>
      </p:sp>
      <p:sp>
        <p:nvSpPr>
          <p:cNvPr id="4" name="日期占位符 3">
            <a:extLst>
              <a:ext uri="{FF2B5EF4-FFF2-40B4-BE49-F238E27FC236}">
                <a16:creationId xmlns:a16="http://schemas.microsoft.com/office/drawing/2014/main" id="{888A90C0-923E-49DA-8065-35D805DC3C17}"/>
              </a:ext>
            </a:extLst>
          </p:cNvPr>
          <p:cNvSpPr>
            <a:spLocks noGrp="1"/>
          </p:cNvSpPr>
          <p:nvPr>
            <p:ph type="dt" sz="half" idx="10"/>
          </p:nvPr>
        </p:nvSpPr>
        <p:spPr/>
        <p:txBody>
          <a:bodyPr/>
          <a:lstStyle/>
          <a:p>
            <a:fld id="{D932F21C-FC11-4C9A-B0FE-4B6179F5F5C3}" type="datetimeFigureOut">
              <a:rPr lang="zh-CN" altLang="en-US" smtClean="0"/>
              <a:t>2022/4/14</a:t>
            </a:fld>
            <a:endParaRPr lang="zh-CN" altLang="en-US"/>
          </a:p>
        </p:txBody>
      </p:sp>
      <p:sp>
        <p:nvSpPr>
          <p:cNvPr id="5" name="页脚占位符 4">
            <a:extLst>
              <a:ext uri="{FF2B5EF4-FFF2-40B4-BE49-F238E27FC236}">
                <a16:creationId xmlns:a16="http://schemas.microsoft.com/office/drawing/2014/main" id="{BF5E320A-02A0-4D69-8E47-849E6C5C4A16}"/>
              </a:ext>
            </a:extLst>
          </p:cNvPr>
          <p:cNvSpPr>
            <a:spLocks noGrp="1"/>
          </p:cNvSpPr>
          <p:nvPr>
            <p:ph type="ftr" sz="quarter" idx="11"/>
          </p:nvPr>
        </p:nvSpPr>
        <p:spPr/>
        <p:txBody>
          <a:bodyPr/>
          <a:lstStyle/>
          <a:p>
            <a:endParaRPr lang="zh-CN" altLang="en-US"/>
          </a:p>
        </p:txBody>
      </p:sp>
      <p:sp>
        <p:nvSpPr>
          <p:cNvPr id="6" name="灯片编号占位符 5">
            <a:extLst>
              <a:ext uri="{FF2B5EF4-FFF2-40B4-BE49-F238E27FC236}">
                <a16:creationId xmlns:a16="http://schemas.microsoft.com/office/drawing/2014/main" id="{B54A6EF6-0E1E-4878-85AF-9B52736BCD3D}"/>
              </a:ext>
            </a:extLst>
          </p:cNvPr>
          <p:cNvSpPr>
            <a:spLocks noGrp="1"/>
          </p:cNvSpPr>
          <p:nvPr>
            <p:ph type="sldNum" sz="quarter" idx="12"/>
          </p:nvPr>
        </p:nvSpPr>
        <p:spPr/>
        <p:txBody>
          <a:bodyPr/>
          <a:lstStyle/>
          <a:p>
            <a:fld id="{7300C7E7-79D6-4C4B-AF47-764008628F06}" type="slidenum">
              <a:rPr lang="zh-CN" altLang="en-US" smtClean="0"/>
              <a:t>‹#›</a:t>
            </a:fld>
            <a:endParaRPr lang="zh-CN" altLang="en-US"/>
          </a:p>
        </p:txBody>
      </p:sp>
    </p:spTree>
    <p:extLst>
      <p:ext uri="{BB962C8B-B14F-4D97-AF65-F5344CB8AC3E}">
        <p14:creationId xmlns:p14="http://schemas.microsoft.com/office/powerpoint/2010/main" val="4196625093"/>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userDrawn="1">
  <p:cSld name="仅标题">
    <p:spTree>
      <p:nvGrpSpPr>
        <p:cNvPr id="1" name=""/>
        <p:cNvGrpSpPr/>
        <p:nvPr/>
      </p:nvGrpSpPr>
      <p:grpSpPr>
        <a:xfrm>
          <a:off x="0" y="0"/>
          <a:ext cx="0" cy="0"/>
          <a:chOff x="0" y="0"/>
          <a:chExt cx="0" cy="0"/>
        </a:xfrm>
      </p:grpSpPr>
    </p:spTree>
    <p:extLst>
      <p:ext uri="{BB962C8B-B14F-4D97-AF65-F5344CB8AC3E}">
        <p14:creationId xmlns:p14="http://schemas.microsoft.com/office/powerpoint/2010/main" val="285901968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669924" y="1"/>
            <a:ext cx="10850563" cy="1028699"/>
          </a:xfrm>
          <a:prstGeom prst="rect">
            <a:avLst/>
          </a:prstGeom>
        </p:spPr>
        <p:txBody>
          <a:bodyPr vert="horz" lIns="91440" tIns="45720" rIns="91440" bIns="45720" rtlCol="0" anchor="b">
            <a:normAutofit/>
          </a:bodyPr>
          <a:lstStyle/>
          <a:p>
            <a:r>
              <a:rPr lang="zh-CN" altLang="en-US" dirty="0"/>
              <a:t>单击此处编辑母版标题样式</a:t>
            </a:r>
          </a:p>
        </p:txBody>
      </p:sp>
      <p:sp>
        <p:nvSpPr>
          <p:cNvPr id="3" name="文本占位符 2"/>
          <p:cNvSpPr>
            <a:spLocks noGrp="1"/>
          </p:cNvSpPr>
          <p:nvPr>
            <p:ph type="body" idx="1"/>
          </p:nvPr>
        </p:nvSpPr>
        <p:spPr>
          <a:xfrm>
            <a:off x="669924" y="1123950"/>
            <a:ext cx="10850563" cy="5019675"/>
          </a:xfrm>
          <a:prstGeom prst="rect">
            <a:avLst/>
          </a:prstGeom>
        </p:spPr>
        <p:txBody>
          <a:bodyPr vert="horz" lIns="91440" tIns="45720" rIns="91440" bIns="45720" rtlCol="0">
            <a:normAutofit/>
          </a:bodyPr>
          <a:lstStyle/>
          <a:p>
            <a:pPr lvl="0"/>
            <a:r>
              <a:rPr lang="zh-CN" altLang="en-US" dirty="0"/>
              <a:t>单击此处编辑母版文本样式</a:t>
            </a:r>
          </a:p>
          <a:p>
            <a:pPr lvl="1"/>
            <a:r>
              <a:rPr lang="zh-CN" altLang="en-US" dirty="0"/>
              <a:t>二级</a:t>
            </a:r>
          </a:p>
          <a:p>
            <a:pPr lvl="2"/>
            <a:r>
              <a:rPr lang="zh-CN" altLang="en-US" dirty="0"/>
              <a:t>三级</a:t>
            </a:r>
          </a:p>
          <a:p>
            <a:pPr lvl="3"/>
            <a:r>
              <a:rPr lang="zh-CN" altLang="en-US" dirty="0"/>
              <a:t>四级</a:t>
            </a:r>
          </a:p>
          <a:p>
            <a:pPr lvl="4"/>
            <a:r>
              <a:rPr lang="zh-CN" altLang="en-US" dirty="0"/>
              <a:t>五级</a:t>
            </a:r>
          </a:p>
        </p:txBody>
      </p:sp>
      <p:sp>
        <p:nvSpPr>
          <p:cNvPr id="8" name="日期占位符 7">
            <a:extLst>
              <a:ext uri="{FF2B5EF4-FFF2-40B4-BE49-F238E27FC236}">
                <a16:creationId xmlns:a16="http://schemas.microsoft.com/office/drawing/2014/main" id="{04388434-9949-479C-A9C3-67A953F6A939}"/>
              </a:ext>
            </a:extLst>
          </p:cNvPr>
          <p:cNvSpPr>
            <a:spLocks noGrp="1"/>
          </p:cNvSpPr>
          <p:nvPr>
            <p:ph type="dt" sz="half" idx="2"/>
          </p:nvPr>
        </p:nvSpPr>
        <p:spPr>
          <a:xfrm>
            <a:off x="5401732" y="6240463"/>
            <a:ext cx="1388536" cy="206381"/>
          </a:xfrm>
          <a:prstGeom prst="rect">
            <a:avLst/>
          </a:prstGeom>
        </p:spPr>
        <p:txBody>
          <a:bodyPr vert="horz" lIns="91440" tIns="45720" rIns="91440" bIns="45720" rtlCol="0" anchor="ctr"/>
          <a:lstStyle>
            <a:lvl1pPr algn="ctr">
              <a:defRPr sz="1000">
                <a:solidFill>
                  <a:schemeClr val="tx1">
                    <a:lumMod val="50000"/>
                    <a:lumOff val="50000"/>
                  </a:schemeClr>
                </a:solidFill>
              </a:defRPr>
            </a:lvl1pPr>
          </a:lstStyle>
          <a:p>
            <a:endParaRPr lang="zh-CN" altLang="en-US"/>
          </a:p>
        </p:txBody>
      </p:sp>
      <p:sp>
        <p:nvSpPr>
          <p:cNvPr id="9" name="页脚占位符 8">
            <a:extLst>
              <a:ext uri="{FF2B5EF4-FFF2-40B4-BE49-F238E27FC236}">
                <a16:creationId xmlns:a16="http://schemas.microsoft.com/office/drawing/2014/main" id="{50A5656E-7A33-4865-A262-1F96263BAA16}"/>
              </a:ext>
            </a:extLst>
          </p:cNvPr>
          <p:cNvSpPr>
            <a:spLocks noGrp="1"/>
          </p:cNvSpPr>
          <p:nvPr>
            <p:ph type="ftr" sz="quarter" idx="3"/>
          </p:nvPr>
        </p:nvSpPr>
        <p:spPr>
          <a:xfrm>
            <a:off x="669924" y="6240463"/>
            <a:ext cx="4140201" cy="206381"/>
          </a:xfrm>
          <a:prstGeom prst="rect">
            <a:avLst/>
          </a:prstGeom>
        </p:spPr>
        <p:txBody>
          <a:bodyPr vert="horz" lIns="91440" tIns="45720" rIns="91440" bIns="45720" rtlCol="0" anchor="ctr"/>
          <a:lstStyle>
            <a:lvl1pPr algn="l">
              <a:defRPr sz="1000">
                <a:solidFill>
                  <a:schemeClr val="tx1">
                    <a:lumMod val="50000"/>
                    <a:lumOff val="50000"/>
                  </a:schemeClr>
                </a:solidFill>
              </a:defRPr>
            </a:lvl1pPr>
          </a:lstStyle>
          <a:p>
            <a:r>
              <a:rPr lang="zh-CN" altLang="en-US"/>
              <a:t>请在插入菜单</a:t>
            </a:r>
            <a:r>
              <a:rPr lang="en-US" altLang="zh-CN"/>
              <a:t>—</a:t>
            </a:r>
            <a:r>
              <a:rPr lang="zh-CN" altLang="en-US"/>
              <a:t>页眉和页脚中修改此文本</a:t>
            </a:r>
            <a:endParaRPr lang="zh-CN" altLang="en-US" dirty="0"/>
          </a:p>
        </p:txBody>
      </p:sp>
      <p:sp>
        <p:nvSpPr>
          <p:cNvPr id="10" name="灯片编号占位符 9">
            <a:extLst>
              <a:ext uri="{FF2B5EF4-FFF2-40B4-BE49-F238E27FC236}">
                <a16:creationId xmlns:a16="http://schemas.microsoft.com/office/drawing/2014/main" id="{5BF52F79-380E-4278-8B67-588AFE5840F9}"/>
              </a:ext>
            </a:extLst>
          </p:cNvPr>
          <p:cNvSpPr>
            <a:spLocks noGrp="1"/>
          </p:cNvSpPr>
          <p:nvPr>
            <p:ph type="sldNum" sz="quarter" idx="4"/>
          </p:nvPr>
        </p:nvSpPr>
        <p:spPr>
          <a:xfrm>
            <a:off x="8610599" y="6240463"/>
            <a:ext cx="2909888" cy="206381"/>
          </a:xfrm>
          <a:prstGeom prst="rect">
            <a:avLst/>
          </a:prstGeom>
        </p:spPr>
        <p:txBody>
          <a:bodyPr vert="horz" lIns="91440" tIns="45720" rIns="91440" bIns="45720" rtlCol="0" anchor="ctr"/>
          <a:lstStyle>
            <a:lvl1pPr algn="r">
              <a:defRPr sz="1000">
                <a:solidFill>
                  <a:schemeClr val="tx1">
                    <a:lumMod val="50000"/>
                    <a:lumOff val="50000"/>
                  </a:schemeClr>
                </a:solidFill>
              </a:defRPr>
            </a:lvl1pPr>
          </a:lstStyle>
          <a:p>
            <a:fld id="{5DD3DB80-B894-403A-B48E-6FDC1A72010E}" type="slidenum">
              <a:rPr lang="zh-CN" altLang="en-US" smtClean="0"/>
              <a:pPr/>
              <a:t>‹#›</a:t>
            </a:fld>
            <a:endParaRPr lang="zh-CN" altLang="en-US"/>
          </a:p>
        </p:txBody>
      </p:sp>
      <p:sp>
        <p:nvSpPr>
          <p:cNvPr id="5" name="i$ļíďé">
            <a:extLst>
              <a:ext uri="{FF2B5EF4-FFF2-40B4-BE49-F238E27FC236}">
                <a16:creationId xmlns:a16="http://schemas.microsoft.com/office/drawing/2014/main" id="{640E4203-A5A1-4AB0-84C6-C59EFCCEFEDC}"/>
              </a:ext>
            </a:extLst>
          </p:cNvPr>
          <p:cNvSpPr/>
          <p:nvPr userDrawn="1"/>
        </p:nvSpPr>
        <p:spPr>
          <a:xfrm>
            <a:off x="279173" y="342447"/>
            <a:ext cx="781502" cy="781502"/>
          </a:xfrm>
          <a:prstGeom prst="ellipse">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extLst>
      <p:ext uri="{BB962C8B-B14F-4D97-AF65-F5344CB8AC3E}">
        <p14:creationId xmlns:p14="http://schemas.microsoft.com/office/powerpoint/2010/main" val="3784027784"/>
      </p:ext>
    </p:extLst>
  </p:cSld>
  <p:clrMap bg1="lt1" tx1="dk1" bg2="lt2" tx2="dk2" accent1="accent1" accent2="accent2" accent3="accent3" accent4="accent4" accent5="accent5" accent6="accent6" hlink="hlink" folHlink="folHlink"/>
  <p:sldLayoutIdLst>
    <p:sldLayoutId id="2147483660" r:id="rId1"/>
    <p:sldLayoutId id="2147483651" r:id="rId2"/>
    <p:sldLayoutId id="2147483669" r:id="rId3"/>
    <p:sldLayoutId id="2147483662" r:id="rId4"/>
    <p:sldLayoutId id="2147483655" r:id="rId5"/>
    <p:sldLayoutId id="2147483661" r:id="rId6"/>
    <p:sldLayoutId id="2147483670" r:id="rId7"/>
    <p:sldLayoutId id="2147483671" r:id="rId8"/>
  </p:sldLayoutIdLst>
  <p:hf hdr="0" dt="0"/>
  <p:txStyles>
    <p:titleStyle>
      <a:lvl1pPr algn="l" defTabSz="914354" rtl="0" eaLnBrk="1" latinLnBrk="0" hangingPunct="1">
        <a:lnSpc>
          <a:spcPct val="90000"/>
        </a:lnSpc>
        <a:spcBef>
          <a:spcPct val="0"/>
        </a:spcBef>
        <a:buNone/>
        <a:defRPr sz="2800" b="1" kern="1200">
          <a:solidFill>
            <a:schemeClr val="tx1">
              <a:lumMod val="85000"/>
              <a:lumOff val="15000"/>
            </a:schemeClr>
          </a:solidFill>
          <a:latin typeface="+mj-lt"/>
          <a:ea typeface="+mj-ea"/>
          <a:cs typeface="+mj-cs"/>
        </a:defRPr>
      </a:lvl1pPr>
    </p:titleStyle>
    <p:bodyStyle>
      <a:lvl1pPr marL="228589" indent="-228589" algn="l" defTabSz="914354" rtl="0" eaLnBrk="1" latinLnBrk="0" hangingPunct="1">
        <a:lnSpc>
          <a:spcPct val="90000"/>
        </a:lnSpc>
        <a:spcBef>
          <a:spcPts val="1000"/>
        </a:spcBef>
        <a:buFont typeface="Arial" panose="020B0604020202020204" pitchFamily="34" charset="0"/>
        <a:buChar char="•"/>
        <a:defRPr sz="1800" kern="1200">
          <a:solidFill>
            <a:schemeClr val="tx1">
              <a:lumMod val="85000"/>
              <a:lumOff val="15000"/>
            </a:schemeClr>
          </a:solidFill>
          <a:latin typeface="+mn-lt"/>
          <a:ea typeface="+mn-ea"/>
          <a:cs typeface="+mn-cs"/>
        </a:defRPr>
      </a:lvl1pPr>
      <a:lvl2pPr marL="685766" indent="-228589" algn="l" defTabSz="914354" rtl="0" eaLnBrk="1" latinLnBrk="0" hangingPunct="1">
        <a:lnSpc>
          <a:spcPct val="90000"/>
        </a:lnSpc>
        <a:spcBef>
          <a:spcPts val="500"/>
        </a:spcBef>
        <a:buFont typeface="Arial" panose="020B0604020202020204" pitchFamily="34" charset="0"/>
        <a:buChar char="•"/>
        <a:defRPr sz="1600" kern="1200">
          <a:solidFill>
            <a:schemeClr val="tx1">
              <a:lumMod val="85000"/>
              <a:lumOff val="15000"/>
            </a:schemeClr>
          </a:solidFill>
          <a:latin typeface="+mn-lt"/>
          <a:ea typeface="+mn-ea"/>
          <a:cs typeface="+mn-cs"/>
        </a:defRPr>
      </a:lvl2pPr>
      <a:lvl3pPr marL="1142942" indent="-228589" algn="l" defTabSz="914354" rtl="0" eaLnBrk="1" latinLnBrk="0" hangingPunct="1">
        <a:lnSpc>
          <a:spcPct val="90000"/>
        </a:lnSpc>
        <a:spcBef>
          <a:spcPts val="500"/>
        </a:spcBef>
        <a:buFont typeface="Arial" panose="020B0604020202020204" pitchFamily="34" charset="0"/>
        <a:buChar char="•"/>
        <a:defRPr sz="1400" kern="1200">
          <a:solidFill>
            <a:schemeClr val="tx1">
              <a:lumMod val="85000"/>
              <a:lumOff val="15000"/>
            </a:schemeClr>
          </a:solidFill>
          <a:latin typeface="+mn-lt"/>
          <a:ea typeface="+mn-ea"/>
          <a:cs typeface="+mn-cs"/>
        </a:defRPr>
      </a:lvl3pPr>
      <a:lvl4pPr marL="1600120" indent="-228589" algn="l" defTabSz="914354" rtl="0" eaLnBrk="1" latinLnBrk="0" hangingPunct="1">
        <a:lnSpc>
          <a:spcPct val="90000"/>
        </a:lnSpc>
        <a:spcBef>
          <a:spcPts val="500"/>
        </a:spcBef>
        <a:buFont typeface="Arial" panose="020B0604020202020204" pitchFamily="34" charset="0"/>
        <a:buChar char="•"/>
        <a:defRPr sz="1200" kern="1200">
          <a:solidFill>
            <a:schemeClr val="tx1">
              <a:lumMod val="85000"/>
              <a:lumOff val="15000"/>
            </a:schemeClr>
          </a:solidFill>
          <a:latin typeface="+mn-lt"/>
          <a:ea typeface="+mn-ea"/>
          <a:cs typeface="+mn-cs"/>
        </a:defRPr>
      </a:lvl4pPr>
      <a:lvl5pPr marL="2057298" indent="-228589" algn="l" defTabSz="914354" rtl="0" eaLnBrk="1" latinLnBrk="0" hangingPunct="1">
        <a:lnSpc>
          <a:spcPct val="90000"/>
        </a:lnSpc>
        <a:spcBef>
          <a:spcPts val="500"/>
        </a:spcBef>
        <a:buFont typeface="Arial" panose="020B0604020202020204" pitchFamily="34" charset="0"/>
        <a:buChar char="•"/>
        <a:defRPr sz="1200" kern="1200">
          <a:solidFill>
            <a:schemeClr val="tx1">
              <a:lumMod val="85000"/>
              <a:lumOff val="15000"/>
            </a:schemeClr>
          </a:solidFill>
          <a:latin typeface="+mn-lt"/>
          <a:ea typeface="+mn-ea"/>
          <a:cs typeface="+mn-cs"/>
        </a:defRPr>
      </a:lvl5pPr>
      <a:lvl6pPr marL="2514474"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652"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8829"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006" indent="-228589" algn="l" defTabSz="914354"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354" rtl="0" eaLnBrk="1" latinLnBrk="0" hangingPunct="1">
        <a:defRPr sz="1800" kern="1200">
          <a:solidFill>
            <a:schemeClr val="tx1"/>
          </a:solidFill>
          <a:latin typeface="+mn-lt"/>
          <a:ea typeface="+mn-ea"/>
          <a:cs typeface="+mn-cs"/>
        </a:defRPr>
      </a:lvl1pPr>
      <a:lvl2pPr marL="457178" algn="l" defTabSz="914354" rtl="0" eaLnBrk="1" latinLnBrk="0" hangingPunct="1">
        <a:defRPr sz="1800" kern="1200">
          <a:solidFill>
            <a:schemeClr val="tx1"/>
          </a:solidFill>
          <a:latin typeface="+mn-lt"/>
          <a:ea typeface="+mn-ea"/>
          <a:cs typeface="+mn-cs"/>
        </a:defRPr>
      </a:lvl2pPr>
      <a:lvl3pPr marL="914354" algn="l" defTabSz="914354" rtl="0" eaLnBrk="1" latinLnBrk="0" hangingPunct="1">
        <a:defRPr sz="1800" kern="1200">
          <a:solidFill>
            <a:schemeClr val="tx1"/>
          </a:solidFill>
          <a:latin typeface="+mn-lt"/>
          <a:ea typeface="+mn-ea"/>
          <a:cs typeface="+mn-cs"/>
        </a:defRPr>
      </a:lvl3pPr>
      <a:lvl4pPr marL="1371532" algn="l" defTabSz="914354" rtl="0" eaLnBrk="1" latinLnBrk="0" hangingPunct="1">
        <a:defRPr sz="1800" kern="1200">
          <a:solidFill>
            <a:schemeClr val="tx1"/>
          </a:solidFill>
          <a:latin typeface="+mn-lt"/>
          <a:ea typeface="+mn-ea"/>
          <a:cs typeface="+mn-cs"/>
        </a:defRPr>
      </a:lvl4pPr>
      <a:lvl5pPr marL="1828709" algn="l" defTabSz="914354" rtl="0" eaLnBrk="1" latinLnBrk="0" hangingPunct="1">
        <a:defRPr sz="1800" kern="1200">
          <a:solidFill>
            <a:schemeClr val="tx1"/>
          </a:solidFill>
          <a:latin typeface="+mn-lt"/>
          <a:ea typeface="+mn-ea"/>
          <a:cs typeface="+mn-cs"/>
        </a:defRPr>
      </a:lvl5pPr>
      <a:lvl6pPr marL="2285886" algn="l" defTabSz="914354" rtl="0" eaLnBrk="1" latinLnBrk="0" hangingPunct="1">
        <a:defRPr sz="1800" kern="1200">
          <a:solidFill>
            <a:schemeClr val="tx1"/>
          </a:solidFill>
          <a:latin typeface="+mn-lt"/>
          <a:ea typeface="+mn-ea"/>
          <a:cs typeface="+mn-cs"/>
        </a:defRPr>
      </a:lvl6pPr>
      <a:lvl7pPr marL="2743062" algn="l" defTabSz="914354" rtl="0" eaLnBrk="1" latinLnBrk="0" hangingPunct="1">
        <a:defRPr sz="1800" kern="1200">
          <a:solidFill>
            <a:schemeClr val="tx1"/>
          </a:solidFill>
          <a:latin typeface="+mn-lt"/>
          <a:ea typeface="+mn-ea"/>
          <a:cs typeface="+mn-cs"/>
        </a:defRPr>
      </a:lvl7pPr>
      <a:lvl8pPr marL="3200240" algn="l" defTabSz="914354" rtl="0" eaLnBrk="1" latinLnBrk="0" hangingPunct="1">
        <a:defRPr sz="1800" kern="1200">
          <a:solidFill>
            <a:schemeClr val="tx1"/>
          </a:solidFill>
          <a:latin typeface="+mn-lt"/>
          <a:ea typeface="+mn-ea"/>
          <a:cs typeface="+mn-cs"/>
        </a:defRPr>
      </a:lvl8pPr>
      <a:lvl9pPr marL="3657418" algn="l" defTabSz="914354"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pos="416" userDrawn="1">
          <p15:clr>
            <a:srgbClr val="F26B43"/>
          </p15:clr>
        </p15:guide>
        <p15:guide id="2" pos="7256" userDrawn="1">
          <p15:clr>
            <a:srgbClr val="F26B43"/>
          </p15:clr>
        </p15:guide>
        <p15:guide id="3" orient="horz" pos="648" userDrawn="1">
          <p15:clr>
            <a:srgbClr val="F26B43"/>
          </p15:clr>
        </p15:guide>
        <p15:guide id="4" orient="horz" pos="712" userDrawn="1">
          <p15:clr>
            <a:srgbClr val="F26B43"/>
          </p15:clr>
        </p15:guide>
        <p15:guide id="5" orient="horz" pos="3928" userDrawn="1">
          <p15:clr>
            <a:srgbClr val="F26B43"/>
          </p15:clr>
        </p15:guide>
        <p15:guide id="6" orient="horz" pos="3864" userDrawn="1">
          <p15:clr>
            <a:srgbClr val="F26B43"/>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tags" Target="../tags/tag2.xml"/><Relationship Id="rId1" Type="http://schemas.openxmlformats.org/officeDocument/2006/relationships/themeOverride" Target="../theme/themeOverride1.xml"/></Relationships>
</file>

<file path=ppt/slides/_rels/slide10.xml.rels><?xml version="1.0" encoding="UTF-8" standalone="yes"?>
<Relationships xmlns="http://schemas.openxmlformats.org/package/2006/relationships"><Relationship Id="rId3" Type="http://schemas.openxmlformats.org/officeDocument/2006/relationships/notesSlide" Target="../notesSlides/notesSlide6.xml"/><Relationship Id="rId2" Type="http://schemas.openxmlformats.org/officeDocument/2006/relationships/slideLayout" Target="../slideLayouts/slideLayout4.xml"/><Relationship Id="rId1" Type="http://schemas.openxmlformats.org/officeDocument/2006/relationships/tags" Target="../tags/tag1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7.xml"/><Relationship Id="rId2" Type="http://schemas.openxmlformats.org/officeDocument/2006/relationships/slideLayout" Target="../slideLayouts/slideLayout4.xml"/><Relationship Id="rId1" Type="http://schemas.openxmlformats.org/officeDocument/2006/relationships/tags" Target="../tags/tag12.xml"/></Relationships>
</file>

<file path=ppt/slides/_rels/slide12.xml.rels><?xml version="1.0" encoding="UTF-8" standalone="yes"?>
<Relationships xmlns="http://schemas.openxmlformats.org/package/2006/relationships"><Relationship Id="rId3" Type="http://schemas.openxmlformats.org/officeDocument/2006/relationships/notesSlide" Target="../notesSlides/notesSlide8.xml"/><Relationship Id="rId2" Type="http://schemas.openxmlformats.org/officeDocument/2006/relationships/slideLayout" Target="../slideLayouts/slideLayout4.xml"/><Relationship Id="rId1" Type="http://schemas.openxmlformats.org/officeDocument/2006/relationships/tags" Target="../tags/tag13.xml"/></Relationships>
</file>

<file path=ppt/slides/_rels/slide13.xml.rels><?xml version="1.0" encoding="UTF-8" standalone="yes"?>
<Relationships xmlns="http://schemas.openxmlformats.org/package/2006/relationships"><Relationship Id="rId3" Type="http://schemas.openxmlformats.org/officeDocument/2006/relationships/notesSlide" Target="../notesSlides/notesSlide9.xml"/><Relationship Id="rId2" Type="http://schemas.openxmlformats.org/officeDocument/2006/relationships/slideLayout" Target="../slideLayouts/slideLayout4.xml"/><Relationship Id="rId1" Type="http://schemas.openxmlformats.org/officeDocument/2006/relationships/tags" Target="../tags/tag14.xml"/><Relationship Id="rId6" Type="http://schemas.openxmlformats.org/officeDocument/2006/relationships/image" Target="../media/image8.jpg"/><Relationship Id="rId5" Type="http://schemas.openxmlformats.org/officeDocument/2006/relationships/image" Target="../media/image7.jpg"/><Relationship Id="rId4" Type="http://schemas.openxmlformats.org/officeDocument/2006/relationships/image" Target="../media/image6.jpg"/></Relationships>
</file>

<file path=ppt/slides/_rels/slide1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15.xml"/><Relationship Id="rId1" Type="http://schemas.openxmlformats.org/officeDocument/2006/relationships/themeOverride" Target="../theme/themeOverride5.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0.xml"/><Relationship Id="rId2" Type="http://schemas.openxmlformats.org/officeDocument/2006/relationships/slideLayout" Target="../slideLayouts/slideLayout4.xml"/><Relationship Id="rId1" Type="http://schemas.openxmlformats.org/officeDocument/2006/relationships/tags" Target="../tags/tag16.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4.xml"/><Relationship Id="rId1" Type="http://schemas.openxmlformats.org/officeDocument/2006/relationships/tags" Target="../tags/tag17.xml"/></Relationships>
</file>

<file path=ppt/slides/_rels/slide17.xml.rels><?xml version="1.0" encoding="UTF-8" standalone="yes"?>
<Relationships xmlns="http://schemas.openxmlformats.org/package/2006/relationships"><Relationship Id="rId8" Type="http://schemas.openxmlformats.org/officeDocument/2006/relationships/image" Target="../media/image9.emf"/><Relationship Id="rId3" Type="http://schemas.openxmlformats.org/officeDocument/2006/relationships/tags" Target="../tags/tag18.xml"/><Relationship Id="rId7" Type="http://schemas.openxmlformats.org/officeDocument/2006/relationships/oleObject" Target="../embeddings/oleObject1.bin"/><Relationship Id="rId2" Type="http://schemas.openxmlformats.org/officeDocument/2006/relationships/vmlDrawing" Target="../drawings/vmlDrawing1.vml"/><Relationship Id="rId1" Type="http://schemas.openxmlformats.org/officeDocument/2006/relationships/themeOverride" Target="../theme/themeOverride6.xml"/><Relationship Id="rId6" Type="http://schemas.openxmlformats.org/officeDocument/2006/relationships/slideLayout" Target="../slideLayouts/slideLayout6.xml"/><Relationship Id="rId5" Type="http://schemas.openxmlformats.org/officeDocument/2006/relationships/tags" Target="../tags/tag20.xml"/><Relationship Id="rId4" Type="http://schemas.openxmlformats.org/officeDocument/2006/relationships/tags" Target="../tags/tag19.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2.xml"/><Relationship Id="rId2" Type="http://schemas.openxmlformats.org/officeDocument/2006/relationships/slideLayout" Target="../slideLayouts/slideLayout5.xml"/><Relationship Id="rId1" Type="http://schemas.openxmlformats.org/officeDocument/2006/relationships/tags" Target="../tags/tag21.xml"/><Relationship Id="rId5" Type="http://schemas.openxmlformats.org/officeDocument/2006/relationships/image" Target="../media/image10.png"/><Relationship Id="rId4" Type="http://schemas.openxmlformats.org/officeDocument/2006/relationships/hyperlink" Target="http://www.islide.cc/" TargetMode="Externa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5.xml"/><Relationship Id="rId2" Type="http://schemas.openxmlformats.org/officeDocument/2006/relationships/tags" Target="../tags/tag3.xml"/><Relationship Id="rId1" Type="http://schemas.openxmlformats.org/officeDocument/2006/relationships/themeOverride" Target="../theme/themeOverride2.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4.xml"/><Relationship Id="rId1" Type="http://schemas.openxmlformats.org/officeDocument/2006/relationships/themeOverride" Target="../theme/themeOverride3.xml"/></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4.xml"/><Relationship Id="rId1" Type="http://schemas.openxmlformats.org/officeDocument/2006/relationships/tags" Target="../tags/tag5.xml"/></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2.xml"/><Relationship Id="rId2" Type="http://schemas.openxmlformats.org/officeDocument/2006/relationships/slideLayout" Target="../slideLayouts/slideLayout4.xml"/><Relationship Id="rId1" Type="http://schemas.openxmlformats.org/officeDocument/2006/relationships/tags" Target="../tags/tag6.xml"/></Relationships>
</file>

<file path=ppt/slides/_rels/slide6.xml.rels><?xml version="1.0" encoding="UTF-8" standalone="yes"?>
<Relationships xmlns="http://schemas.openxmlformats.org/package/2006/relationships"><Relationship Id="rId3" Type="http://schemas.openxmlformats.org/officeDocument/2006/relationships/notesSlide" Target="../notesSlides/notesSlide3.xml"/><Relationship Id="rId2" Type="http://schemas.openxmlformats.org/officeDocument/2006/relationships/slideLayout" Target="../slideLayouts/slideLayout4.xml"/><Relationship Id="rId1" Type="http://schemas.openxmlformats.org/officeDocument/2006/relationships/tags" Target="../tags/tag7.xml"/><Relationship Id="rId6" Type="http://schemas.openxmlformats.org/officeDocument/2006/relationships/image" Target="../media/image5.jpg"/><Relationship Id="rId5" Type="http://schemas.openxmlformats.org/officeDocument/2006/relationships/image" Target="../media/image4.jpg"/><Relationship Id="rId4" Type="http://schemas.openxmlformats.org/officeDocument/2006/relationships/image" Target="../media/image3.jpg"/></Relationships>
</file>

<file path=ppt/slides/_rels/slide7.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4.xml"/><Relationship Id="rId1" Type="http://schemas.openxmlformats.org/officeDocument/2006/relationships/tags" Target="../tags/tag8.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9.xml"/><Relationship Id="rId1" Type="http://schemas.openxmlformats.org/officeDocument/2006/relationships/themeOverride" Target="../theme/themeOverride4.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4.xml"/><Relationship Id="rId1" Type="http://schemas.openxmlformats.org/officeDocument/2006/relationships/tags" Target="../tags/tag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iSlîḑe"/>
        <p:cNvGrpSpPr/>
        <p:nvPr/>
      </p:nvGrpSpPr>
      <p:grpSpPr>
        <a:xfrm>
          <a:off x="0" y="0"/>
          <a:ext cx="0" cy="0"/>
          <a:chOff x="0" y="0"/>
          <a:chExt cx="0" cy="0"/>
        </a:xfrm>
      </p:grpSpPr>
      <p:sp>
        <p:nvSpPr>
          <p:cNvPr id="2" name="iS1íḋè">
            <a:extLst>
              <a:ext uri="{FF2B5EF4-FFF2-40B4-BE49-F238E27FC236}">
                <a16:creationId xmlns:a16="http://schemas.microsoft.com/office/drawing/2014/main" id="{5AF24602-030D-4483-A040-777528E17A42}"/>
              </a:ext>
            </a:extLst>
          </p:cNvPr>
          <p:cNvSpPr>
            <a:spLocks noGrp="1"/>
          </p:cNvSpPr>
          <p:nvPr>
            <p:ph type="body" sz="quarter" idx="10"/>
          </p:nvPr>
        </p:nvSpPr>
        <p:spPr/>
        <p:txBody>
          <a:bodyPr/>
          <a:lstStyle/>
          <a:p>
            <a:r>
              <a:rPr lang="zh-CN" altLang="en-US" sz="6600" dirty="0">
                <a:latin typeface="Arial" panose="020B0604020202020204" pitchFamily="34" charset="0"/>
                <a:ea typeface="微软雅黑" panose="020B0503020204020204" pitchFamily="34" charset="-122"/>
                <a:sym typeface="Arial" panose="020B0604020202020204" pitchFamily="34" charset="0"/>
              </a:rPr>
              <a:t>个人简历</a:t>
            </a:r>
          </a:p>
        </p:txBody>
      </p:sp>
      <p:sp>
        <p:nvSpPr>
          <p:cNvPr id="12" name="îś1ïḓé">
            <a:extLst>
              <a:ext uri="{FF2B5EF4-FFF2-40B4-BE49-F238E27FC236}">
                <a16:creationId xmlns:a16="http://schemas.microsoft.com/office/drawing/2014/main" id="{5E8D6CE7-C0CB-4EE8-BF63-31D8210C2082}"/>
              </a:ext>
            </a:extLst>
          </p:cNvPr>
          <p:cNvSpPr>
            <a:spLocks noGrp="1"/>
          </p:cNvSpPr>
          <p:nvPr>
            <p:ph type="body" sz="quarter" idx="4294967295"/>
          </p:nvPr>
        </p:nvSpPr>
        <p:spPr>
          <a:xfrm>
            <a:off x="669925" y="5934075"/>
            <a:ext cx="2060575" cy="311150"/>
          </a:xfrm>
        </p:spPr>
        <p:txBody>
          <a:bodyPr>
            <a:normAutofit/>
          </a:bodyPr>
          <a:lstStyle/>
          <a:p>
            <a:pPr marL="0" indent="0">
              <a:buNone/>
            </a:pPr>
            <a:r>
              <a:rPr lang="en-US" altLang="zh-CN" sz="1200">
                <a:solidFill>
                  <a:schemeClr val="tx1">
                    <a:lumMod val="85000"/>
                    <a:lumOff val="15000"/>
                    <a:alpha val="70000"/>
                  </a:schemeClr>
                </a:solidFill>
                <a:latin typeface="Arial" panose="020B0604020202020204" pitchFamily="34" charset="0"/>
                <a:ea typeface="微软雅黑" panose="020B0503020204020204" pitchFamily="34" charset="-122"/>
                <a:sym typeface="Arial" panose="020B0604020202020204" pitchFamily="34" charset="0"/>
              </a:rPr>
              <a:t>www</a:t>
            </a:r>
            <a:r>
              <a:rPr lang="en-US" altLang="zh-CN" sz="100">
                <a:solidFill>
                  <a:schemeClr val="tx1">
                    <a:lumMod val="85000"/>
                    <a:lumOff val="15000"/>
                    <a:alpha val="70000"/>
                  </a:schemeClr>
                </a:solidFill>
                <a:latin typeface="Arial" panose="020B0604020202020204" pitchFamily="34" charset="0"/>
                <a:ea typeface="微软雅黑" panose="020B0503020204020204" pitchFamily="34" charset="-122"/>
                <a:sym typeface="Arial" panose="020B0604020202020204" pitchFamily="34" charset="0"/>
              </a:rPr>
              <a:t> </a:t>
            </a:r>
            <a:r>
              <a:rPr lang="en-US" altLang="zh-CN" sz="1200">
                <a:solidFill>
                  <a:schemeClr val="tx1">
                    <a:lumMod val="85000"/>
                    <a:lumOff val="15000"/>
                    <a:alpha val="70000"/>
                  </a:schemeClr>
                </a:solidFill>
                <a:latin typeface="Arial" panose="020B0604020202020204" pitchFamily="34" charset="0"/>
                <a:ea typeface="微软雅黑" panose="020B0503020204020204" pitchFamily="34" charset="-122"/>
                <a:sym typeface="Arial" panose="020B0604020202020204" pitchFamily="34" charset="0"/>
              </a:rPr>
              <a:t>.</a:t>
            </a:r>
            <a:r>
              <a:rPr lang="en-US" altLang="zh-CN" sz="1200" dirty="0">
                <a:solidFill>
                  <a:schemeClr val="tx1">
                    <a:lumMod val="85000"/>
                    <a:lumOff val="15000"/>
                    <a:alpha val="70000"/>
                  </a:schemeClr>
                </a:solidFill>
                <a:latin typeface="Arial" panose="020B0604020202020204" pitchFamily="34" charset="0"/>
                <a:ea typeface="微软雅黑" panose="020B0503020204020204" pitchFamily="34" charset="-122"/>
                <a:sym typeface="Arial" panose="020B0604020202020204" pitchFamily="34" charset="0"/>
              </a:rPr>
              <a:t>islide.cc</a:t>
            </a:r>
            <a:endParaRPr lang="en-US" altLang="en-US" sz="1200" dirty="0">
              <a:solidFill>
                <a:schemeClr val="tx1">
                  <a:lumMod val="85000"/>
                  <a:lumOff val="15000"/>
                  <a:alpha val="70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íṧļïde">
            <a:extLst>
              <a:ext uri="{FF2B5EF4-FFF2-40B4-BE49-F238E27FC236}">
                <a16:creationId xmlns:a16="http://schemas.microsoft.com/office/drawing/2014/main" id="{F543032A-055D-4ADD-AF96-33EFCDA1EA84}"/>
              </a:ext>
            </a:extLst>
          </p:cNvPr>
          <p:cNvSpPr>
            <a:spLocks noGrp="1"/>
          </p:cNvSpPr>
          <p:nvPr>
            <p:ph type="body" sz="quarter" idx="4294967295"/>
          </p:nvPr>
        </p:nvSpPr>
        <p:spPr>
          <a:xfrm>
            <a:off x="8721725" y="5926138"/>
            <a:ext cx="2746375" cy="296862"/>
          </a:xfrm>
        </p:spPr>
        <p:txBody>
          <a:bodyPr>
            <a:normAutofit/>
          </a:bodyPr>
          <a:lstStyle/>
          <a:p>
            <a:pPr marL="0" indent="0" algn="r">
              <a:buNone/>
            </a:pPr>
            <a:r>
              <a:rPr lang="en-US" altLang="zh-CN" sz="10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Designed by </a:t>
            </a:r>
            <a:r>
              <a:rPr lang="en-US" altLang="zh-CN" sz="1000" dirty="0" err="1">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iSlide</a:t>
            </a:r>
            <a:r>
              <a:rPr lang="en-US" altLang="zh-CN" sz="10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   </a:t>
            </a:r>
            <a:r>
              <a:rPr lang="zh-CN" altLang="en-US" sz="10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内容来源于网络</a:t>
            </a:r>
            <a:endParaRPr lang="en-US" altLang="zh-CN" sz="10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iṣľîďê">
            <a:extLst>
              <a:ext uri="{FF2B5EF4-FFF2-40B4-BE49-F238E27FC236}">
                <a16:creationId xmlns:a16="http://schemas.microsoft.com/office/drawing/2014/main" id="{C8209ECF-9DA9-4D3D-8146-1FBE63BB8475}"/>
              </a:ext>
            </a:extLst>
          </p:cNvPr>
          <p:cNvSpPr txBox="1"/>
          <p:nvPr/>
        </p:nvSpPr>
        <p:spPr>
          <a:xfrm>
            <a:off x="669925" y="629503"/>
            <a:ext cx="1624163" cy="369332"/>
          </a:xfrm>
          <a:prstGeom prst="rect">
            <a:avLst/>
          </a:prstGeom>
          <a:noFill/>
        </p:spPr>
        <p:txBody>
          <a:bodyPr wrap="none" rtlCol="0">
            <a:spAutoFit/>
          </a:bodyPr>
          <a:lstStyle/>
          <a:p>
            <a:r>
              <a:rPr lang="en-US" altLang="zh-CN">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LO</a:t>
            </a:r>
            <a:r>
              <a:rPr lang="en-US" altLang="zh-CN" sz="10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 </a:t>
            </a:r>
            <a:r>
              <a:rPr lang="en-US" altLang="zh-CN">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GO </a:t>
            </a:r>
            <a:r>
              <a:rPr lang="en-US" altLang="zh-CN"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H</a:t>
            </a:r>
            <a:r>
              <a:rPr lang="en-US" altLang="zh-CN" sz="100"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 </a:t>
            </a:r>
            <a:r>
              <a:rPr lang="en-US" altLang="zh-CN"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ERE</a:t>
            </a:r>
            <a:endParaRPr lang="zh-CN" altLang="en-US"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7" name="íṩ1îdé">
            <a:extLst>
              <a:ext uri="{FF2B5EF4-FFF2-40B4-BE49-F238E27FC236}">
                <a16:creationId xmlns:a16="http://schemas.microsoft.com/office/drawing/2014/main" id="{15E617EE-8366-4569-9CB4-7A649601B818}"/>
              </a:ext>
            </a:extLst>
          </p:cNvPr>
          <p:cNvSpPr/>
          <p:nvPr/>
        </p:nvSpPr>
        <p:spPr>
          <a:xfrm>
            <a:off x="660181" y="2075838"/>
            <a:ext cx="2514819" cy="321708"/>
          </a:xfrm>
          <a:prstGeom prst="roundRect">
            <a:avLst>
              <a:gd name="adj" fmla="val 50000"/>
            </a:avLst>
          </a:prstGeom>
          <a:solidFill>
            <a:schemeClr val="bg1">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3" name="îSľïďè">
            <a:extLst>
              <a:ext uri="{FF2B5EF4-FFF2-40B4-BE49-F238E27FC236}">
                <a16:creationId xmlns:a16="http://schemas.microsoft.com/office/drawing/2014/main" id="{C23168E9-F6CE-4983-BC66-C227542A3565}"/>
              </a:ext>
            </a:extLst>
          </p:cNvPr>
          <p:cNvSpPr>
            <a:spLocks noGrp="1"/>
          </p:cNvSpPr>
          <p:nvPr>
            <p:ph type="body" sz="quarter" idx="11"/>
          </p:nvPr>
        </p:nvSpPr>
        <p:spPr/>
        <p:txBody>
          <a:bodyPr/>
          <a:lstStyle/>
          <a:p>
            <a:r>
              <a:rPr lang="zh-CN" altLang="en-US"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竞聘岗位：电商运营</a:t>
            </a:r>
          </a:p>
        </p:txBody>
      </p:sp>
    </p:spTree>
    <p:custDataLst>
      <p:tags r:id="rId2"/>
    </p:custDataLst>
    <p:extLst>
      <p:ext uri="{BB962C8B-B14F-4D97-AF65-F5344CB8AC3E}">
        <p14:creationId xmlns:p14="http://schemas.microsoft.com/office/powerpoint/2010/main" val="4188713193"/>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íSļïdê"/>
        <p:cNvGrpSpPr/>
        <p:nvPr/>
      </p:nvGrpSpPr>
      <p:grpSpPr>
        <a:xfrm>
          <a:off x="0" y="0"/>
          <a:ext cx="0" cy="0"/>
          <a:chOff x="0" y="0"/>
          <a:chExt cx="0" cy="0"/>
        </a:xfrm>
      </p:grpSpPr>
      <p:cxnSp>
        <p:nvCxnSpPr>
          <p:cNvPr id="28" name="isḷîḍè">
            <a:extLst>
              <a:ext uri="{FF2B5EF4-FFF2-40B4-BE49-F238E27FC236}">
                <a16:creationId xmlns:a16="http://schemas.microsoft.com/office/drawing/2014/main" id="{54BD0312-2799-4A36-BD90-8BB18CAFA1D4}"/>
              </a:ext>
            </a:extLst>
          </p:cNvPr>
          <p:cNvCxnSpPr>
            <a:cxnSpLocks/>
          </p:cNvCxnSpPr>
          <p:nvPr/>
        </p:nvCxnSpPr>
        <p:spPr>
          <a:xfrm>
            <a:off x="3220134" y="2483313"/>
            <a:ext cx="0" cy="1374703"/>
          </a:xfrm>
          <a:prstGeom prst="line">
            <a:avLst/>
          </a:prstGeom>
          <a:ln w="6350"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cxnSp>
        <p:nvCxnSpPr>
          <p:cNvPr id="33" name="îṥlîde">
            <a:extLst>
              <a:ext uri="{FF2B5EF4-FFF2-40B4-BE49-F238E27FC236}">
                <a16:creationId xmlns:a16="http://schemas.microsoft.com/office/drawing/2014/main" id="{14F61183-4103-4BEC-AE92-2C0838ED00A4}"/>
              </a:ext>
            </a:extLst>
          </p:cNvPr>
          <p:cNvCxnSpPr>
            <a:cxnSpLocks/>
          </p:cNvCxnSpPr>
          <p:nvPr/>
        </p:nvCxnSpPr>
        <p:spPr>
          <a:xfrm>
            <a:off x="5172267" y="2445213"/>
            <a:ext cx="0" cy="1653542"/>
          </a:xfrm>
          <a:prstGeom prst="line">
            <a:avLst/>
          </a:prstGeom>
          <a:ln w="6350" cap="rnd">
            <a:solidFill>
              <a:schemeClr val="accent1"/>
            </a:solidFill>
            <a:round/>
          </a:ln>
        </p:spPr>
        <p:style>
          <a:lnRef idx="1">
            <a:schemeClr val="accent1"/>
          </a:lnRef>
          <a:fillRef idx="0">
            <a:schemeClr val="accent1"/>
          </a:fillRef>
          <a:effectRef idx="0">
            <a:schemeClr val="accent1"/>
          </a:effectRef>
          <a:fontRef idx="minor">
            <a:schemeClr val="tx1"/>
          </a:fontRef>
        </p:style>
      </p:cxnSp>
      <p:cxnSp>
        <p:nvCxnSpPr>
          <p:cNvPr id="40" name="îSḻïḋe">
            <a:extLst>
              <a:ext uri="{FF2B5EF4-FFF2-40B4-BE49-F238E27FC236}">
                <a16:creationId xmlns:a16="http://schemas.microsoft.com/office/drawing/2014/main" id="{817C8B07-D413-4FEA-8288-419DF99A7A72}"/>
              </a:ext>
            </a:extLst>
          </p:cNvPr>
          <p:cNvCxnSpPr>
            <a:cxnSpLocks/>
          </p:cNvCxnSpPr>
          <p:nvPr/>
        </p:nvCxnSpPr>
        <p:spPr>
          <a:xfrm>
            <a:off x="7091723" y="2466101"/>
            <a:ext cx="0" cy="1374703"/>
          </a:xfrm>
          <a:prstGeom prst="line">
            <a:avLst/>
          </a:prstGeom>
          <a:ln w="6350"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cxnSp>
        <p:nvCxnSpPr>
          <p:cNvPr id="41" name="ïšḻîḑè">
            <a:extLst>
              <a:ext uri="{FF2B5EF4-FFF2-40B4-BE49-F238E27FC236}">
                <a16:creationId xmlns:a16="http://schemas.microsoft.com/office/drawing/2014/main" id="{6805FC48-DF67-4436-9CDA-5FB8D20C0D1A}"/>
              </a:ext>
            </a:extLst>
          </p:cNvPr>
          <p:cNvCxnSpPr>
            <a:cxnSpLocks/>
          </p:cNvCxnSpPr>
          <p:nvPr/>
        </p:nvCxnSpPr>
        <p:spPr>
          <a:xfrm>
            <a:off x="9011179" y="2466101"/>
            <a:ext cx="0" cy="1374703"/>
          </a:xfrm>
          <a:prstGeom prst="line">
            <a:avLst/>
          </a:prstGeom>
          <a:ln w="6350"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sp>
        <p:nvSpPr>
          <p:cNvPr id="5" name="í$ļiḑê">
            <a:extLst>
              <a:ext uri="{FF2B5EF4-FFF2-40B4-BE49-F238E27FC236}">
                <a16:creationId xmlns:a16="http://schemas.microsoft.com/office/drawing/2014/main" id="{C0497862-DF1C-4F1E-B238-C6E5FD3ACED0}"/>
              </a:ext>
            </a:extLst>
          </p:cNvPr>
          <p:cNvSpPr txBox="1"/>
          <p:nvPr/>
        </p:nvSpPr>
        <p:spPr>
          <a:xfrm>
            <a:off x="2404807" y="2115215"/>
            <a:ext cx="1630654" cy="408623"/>
          </a:xfrm>
          <a:prstGeom prst="roundRect">
            <a:avLst/>
          </a:prstGeom>
          <a:solidFill>
            <a:schemeClr val="bg1">
              <a:lumMod val="95000"/>
            </a:schemeClr>
          </a:solidFill>
        </p:spPr>
        <p:txBody>
          <a:bodyPr wrap="square">
            <a:spAutoFit/>
          </a:bodyPr>
          <a:lstStyle/>
          <a:p>
            <a:pPr algn="ctr"/>
            <a:r>
              <a:rPr lang="zh-CN" altLang="en-US" sz="1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经历</a:t>
            </a:r>
            <a:endParaRPr lang="en-US" altLang="zh-CN" sz="1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i$ľîḓé">
            <a:extLst>
              <a:ext uri="{FF2B5EF4-FFF2-40B4-BE49-F238E27FC236}">
                <a16:creationId xmlns:a16="http://schemas.microsoft.com/office/drawing/2014/main" id="{B47EF1F8-827B-4772-886F-8BBAAE60B198}"/>
              </a:ext>
            </a:extLst>
          </p:cNvPr>
          <p:cNvSpPr/>
          <p:nvPr/>
        </p:nvSpPr>
        <p:spPr>
          <a:xfrm>
            <a:off x="2860134" y="3189400"/>
            <a:ext cx="720000" cy="720000"/>
          </a:xfrm>
          <a:prstGeom prst="ellipse">
            <a:avLst/>
          </a:prstGeom>
          <a:solidFill>
            <a:schemeClr val="bg2"/>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rmAutofit/>
          </a:bodyPr>
          <a:lstStyle/>
          <a:p>
            <a:pPr algn="ctr" defTabSz="914354"/>
            <a:r>
              <a:rPr lang="en-US" altLang="zh-CN"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01</a:t>
            </a:r>
            <a:endPar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íşḻíḑê">
            <a:extLst>
              <a:ext uri="{FF2B5EF4-FFF2-40B4-BE49-F238E27FC236}">
                <a16:creationId xmlns:a16="http://schemas.microsoft.com/office/drawing/2014/main" id="{F6866B6B-E13C-47E2-B505-3FEDDEBCF7A0}"/>
              </a:ext>
            </a:extLst>
          </p:cNvPr>
          <p:cNvSpPr/>
          <p:nvPr/>
        </p:nvSpPr>
        <p:spPr>
          <a:xfrm>
            <a:off x="2351757" y="4098755"/>
            <a:ext cx="1736754" cy="863417"/>
          </a:xfrm>
          <a:prstGeom prst="rect">
            <a:avLst/>
          </a:prstGeom>
          <a:ln>
            <a:noFill/>
          </a:ln>
        </p:spPr>
        <p:txBody>
          <a:bodyPr wrap="square" lIns="91440" tIns="45720" rIns="91440" bIns="45720" anchor="t">
            <a:noAutofit/>
          </a:bodyPr>
          <a:lstStyle/>
          <a:p>
            <a:pPr algn="ct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相关实习经历具备一定工作经验</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10" name="îšḷîḋé">
            <a:extLst>
              <a:ext uri="{FF2B5EF4-FFF2-40B4-BE49-F238E27FC236}">
                <a16:creationId xmlns:a16="http://schemas.microsoft.com/office/drawing/2014/main" id="{05FA462A-9680-4706-B8D4-4D4D9759244F}"/>
              </a:ext>
            </a:extLst>
          </p:cNvPr>
          <p:cNvSpPr txBox="1"/>
          <p:nvPr/>
        </p:nvSpPr>
        <p:spPr>
          <a:xfrm>
            <a:off x="4360268" y="2115215"/>
            <a:ext cx="1623998" cy="408623"/>
          </a:xfrm>
          <a:prstGeom prst="roundRect">
            <a:avLst/>
          </a:prstGeom>
          <a:solidFill>
            <a:schemeClr val="accent1"/>
          </a:solidFill>
        </p:spPr>
        <p:txBody>
          <a:bodyPr wrap="square">
            <a:spAutoFit/>
          </a:bodyPr>
          <a:lstStyle/>
          <a:p>
            <a:pPr algn="ctr"/>
            <a:r>
              <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rPr>
              <a:t>兴趣</a:t>
            </a:r>
            <a:endParaRPr lang="en-US" altLang="zh-CN" sz="18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iṩḷídè">
            <a:extLst>
              <a:ext uri="{FF2B5EF4-FFF2-40B4-BE49-F238E27FC236}">
                <a16:creationId xmlns:a16="http://schemas.microsoft.com/office/drawing/2014/main" id="{28CB9EE4-6892-4967-990B-893967DB017C}"/>
              </a:ext>
            </a:extLst>
          </p:cNvPr>
          <p:cNvSpPr/>
          <p:nvPr/>
        </p:nvSpPr>
        <p:spPr>
          <a:xfrm>
            <a:off x="4812267" y="3816789"/>
            <a:ext cx="720000" cy="720000"/>
          </a:xfrm>
          <a:prstGeom prst="ellipse">
            <a:avLst/>
          </a:prstGeom>
          <a:solidFill>
            <a:schemeClr val="accent1"/>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rmAutofit/>
          </a:bodyPr>
          <a:lstStyle/>
          <a:p>
            <a:pPr algn="ctr" defTabSz="914354"/>
            <a:r>
              <a:rPr lang="en-US" altLang="zh-CN" b="1"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ïṩľíḋè">
            <a:extLst>
              <a:ext uri="{FF2B5EF4-FFF2-40B4-BE49-F238E27FC236}">
                <a16:creationId xmlns:a16="http://schemas.microsoft.com/office/drawing/2014/main" id="{8A4B3E16-A277-4751-B30C-C6D5CB223D34}"/>
              </a:ext>
            </a:extLst>
          </p:cNvPr>
          <p:cNvSpPr/>
          <p:nvPr/>
        </p:nvSpPr>
        <p:spPr>
          <a:xfrm>
            <a:off x="4336568" y="4726144"/>
            <a:ext cx="1671399" cy="863417"/>
          </a:xfrm>
          <a:prstGeom prst="rect">
            <a:avLst/>
          </a:prstGeom>
          <a:ln>
            <a:noFill/>
          </a:ln>
        </p:spPr>
        <p:txBody>
          <a:bodyPr wrap="square" lIns="91440" tIns="45720" rIns="91440" bIns="45720" anchor="t">
            <a:noAutofit/>
          </a:bodyPr>
          <a:lstStyle/>
          <a:p>
            <a:pPr algn="ct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对运营有浓厚兴趣工作热情高</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15" name="îṥḻiḍê">
            <a:extLst>
              <a:ext uri="{FF2B5EF4-FFF2-40B4-BE49-F238E27FC236}">
                <a16:creationId xmlns:a16="http://schemas.microsoft.com/office/drawing/2014/main" id="{5102C0FE-B6A0-40A4-B167-DF3B18CF85A4}"/>
              </a:ext>
            </a:extLst>
          </p:cNvPr>
          <p:cNvSpPr txBox="1"/>
          <p:nvPr/>
        </p:nvSpPr>
        <p:spPr>
          <a:xfrm>
            <a:off x="6276396" y="2115215"/>
            <a:ext cx="1630654" cy="408623"/>
          </a:xfrm>
          <a:prstGeom prst="roundRect">
            <a:avLst/>
          </a:prstGeom>
          <a:solidFill>
            <a:schemeClr val="bg1">
              <a:lumMod val="95000"/>
            </a:schemeClr>
          </a:solidFill>
        </p:spPr>
        <p:txBody>
          <a:bodyPr wrap="square">
            <a:spAutoFit/>
          </a:bodyPr>
          <a:lstStyle/>
          <a:p>
            <a:pPr algn="ctr"/>
            <a:r>
              <a:rPr lang="zh-CN" altLang="en-US" sz="1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技能</a:t>
            </a:r>
            <a:endParaRPr lang="en-US" altLang="zh-CN" sz="1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îSľíḑè">
            <a:extLst>
              <a:ext uri="{FF2B5EF4-FFF2-40B4-BE49-F238E27FC236}">
                <a16:creationId xmlns:a16="http://schemas.microsoft.com/office/drawing/2014/main" id="{DD45079A-4615-4A78-85FC-C189826F88C5}"/>
              </a:ext>
            </a:extLst>
          </p:cNvPr>
          <p:cNvSpPr/>
          <p:nvPr/>
        </p:nvSpPr>
        <p:spPr>
          <a:xfrm>
            <a:off x="6731723" y="3189400"/>
            <a:ext cx="720000" cy="720000"/>
          </a:xfrm>
          <a:prstGeom prst="ellipse">
            <a:avLst/>
          </a:prstGeom>
          <a:solidFill>
            <a:schemeClr val="bg2"/>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rmAutofit/>
          </a:bodyPr>
          <a:lstStyle/>
          <a:p>
            <a:pPr algn="ctr" defTabSz="914354"/>
            <a:r>
              <a:rPr lang="en-US" altLang="zh-CN"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03</a:t>
            </a:r>
            <a:endPar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iṥliďê">
            <a:extLst>
              <a:ext uri="{FF2B5EF4-FFF2-40B4-BE49-F238E27FC236}">
                <a16:creationId xmlns:a16="http://schemas.microsoft.com/office/drawing/2014/main" id="{5B026E40-899D-4447-9D58-3B4F375E8044}"/>
              </a:ext>
            </a:extLst>
          </p:cNvPr>
          <p:cNvSpPr/>
          <p:nvPr/>
        </p:nvSpPr>
        <p:spPr>
          <a:xfrm>
            <a:off x="6256024" y="4098755"/>
            <a:ext cx="1671399" cy="863417"/>
          </a:xfrm>
          <a:prstGeom prst="rect">
            <a:avLst/>
          </a:prstGeom>
          <a:ln>
            <a:noFill/>
          </a:ln>
        </p:spPr>
        <p:txBody>
          <a:bodyPr wrap="square" lIns="91440" tIns="45720" rIns="91440" bIns="45720" anchor="t">
            <a:noAutofit/>
          </a:bodyPr>
          <a:lstStyle/>
          <a:p>
            <a:pPr algn="ct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熟练掌握相关技能能快速上手工作</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20" name="îŝ1ide">
            <a:extLst>
              <a:ext uri="{FF2B5EF4-FFF2-40B4-BE49-F238E27FC236}">
                <a16:creationId xmlns:a16="http://schemas.microsoft.com/office/drawing/2014/main" id="{FA2FE487-C48A-4AEC-B540-30DC3D136540}"/>
              </a:ext>
            </a:extLst>
          </p:cNvPr>
          <p:cNvSpPr txBox="1"/>
          <p:nvPr/>
        </p:nvSpPr>
        <p:spPr>
          <a:xfrm>
            <a:off x="8238495" y="2115215"/>
            <a:ext cx="1545369" cy="408623"/>
          </a:xfrm>
          <a:prstGeom prst="roundRect">
            <a:avLst/>
          </a:prstGeom>
          <a:solidFill>
            <a:schemeClr val="bg1">
              <a:lumMod val="95000"/>
            </a:schemeClr>
          </a:solidFill>
        </p:spPr>
        <p:txBody>
          <a:bodyPr wrap="square">
            <a:spAutoFit/>
          </a:bodyPr>
          <a:lstStyle/>
          <a:p>
            <a:pPr algn="ctr"/>
            <a:r>
              <a:rPr lang="zh-CN" altLang="en-US" sz="1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态度</a:t>
            </a:r>
            <a:endParaRPr lang="en-US" altLang="zh-CN" sz="1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iŝ1iḓè">
            <a:extLst>
              <a:ext uri="{FF2B5EF4-FFF2-40B4-BE49-F238E27FC236}">
                <a16:creationId xmlns:a16="http://schemas.microsoft.com/office/drawing/2014/main" id="{48E2B5BB-7BB6-4459-AB2C-F122444C4E0A}"/>
              </a:ext>
            </a:extLst>
          </p:cNvPr>
          <p:cNvSpPr/>
          <p:nvPr/>
        </p:nvSpPr>
        <p:spPr>
          <a:xfrm>
            <a:off x="8651179" y="3189400"/>
            <a:ext cx="720000" cy="720000"/>
          </a:xfrm>
          <a:prstGeom prst="ellipse">
            <a:avLst/>
          </a:prstGeom>
          <a:solidFill>
            <a:schemeClr val="bg2"/>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1" forceAA="0" compatLnSpc="1">
            <a:prstTxWarp prst="textNoShape">
              <a:avLst/>
            </a:prstTxWarp>
            <a:normAutofit/>
          </a:bodyPr>
          <a:lstStyle/>
          <a:p>
            <a:pPr algn="ctr" defTabSz="914354"/>
            <a:r>
              <a:rPr lang="en-US" altLang="zh-CN"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04</a:t>
            </a:r>
            <a:endParaRPr lang="zh-CN" altLang="en-US"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iṧḷîḑe">
            <a:extLst>
              <a:ext uri="{FF2B5EF4-FFF2-40B4-BE49-F238E27FC236}">
                <a16:creationId xmlns:a16="http://schemas.microsoft.com/office/drawing/2014/main" id="{B760B214-B22C-4D99-B35C-F119C97D4572}"/>
              </a:ext>
            </a:extLst>
          </p:cNvPr>
          <p:cNvSpPr/>
          <p:nvPr/>
        </p:nvSpPr>
        <p:spPr>
          <a:xfrm>
            <a:off x="8175480" y="4098755"/>
            <a:ext cx="1671399" cy="863417"/>
          </a:xfrm>
          <a:prstGeom prst="rect">
            <a:avLst/>
          </a:prstGeom>
          <a:ln>
            <a:noFill/>
          </a:ln>
        </p:spPr>
        <p:txBody>
          <a:bodyPr wrap="square" lIns="91440" tIns="45720" rIns="91440" bIns="45720" anchor="t">
            <a:noAutofit/>
          </a:bodyPr>
          <a:lstStyle/>
          <a:p>
            <a:pPr algn="ct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工作态度认真负责具有团队精神</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48" name="ïṩľïďe">
            <a:extLst>
              <a:ext uri="{FF2B5EF4-FFF2-40B4-BE49-F238E27FC236}">
                <a16:creationId xmlns:a16="http://schemas.microsoft.com/office/drawing/2014/main" id="{A281D527-D56E-4C98-BC50-B97D8C47021F}"/>
              </a:ext>
            </a:extLst>
          </p:cNvPr>
          <p:cNvSpPr/>
          <p:nvPr/>
        </p:nvSpPr>
        <p:spPr>
          <a:xfrm>
            <a:off x="2611154" y="1268439"/>
            <a:ext cx="6969692" cy="485274"/>
          </a:xfrm>
          <a:prstGeom prst="rect">
            <a:avLst/>
          </a:prstGeom>
        </p:spPr>
        <p:txBody>
          <a:bodyPr>
            <a:noAutofit/>
          </a:bodyPr>
          <a:lstStyle/>
          <a:p>
            <a:pPr algn="ctr">
              <a:buSzPct val="25000"/>
            </a:pPr>
            <a:r>
              <a:rPr lang="zh-CN" altLang="en-US" sz="2800" b="1" dirty="0">
                <a:latin typeface="Arial" panose="020B0604020202020204" pitchFamily="34" charset="0"/>
                <a:ea typeface="微软雅黑" panose="020B0503020204020204" pitchFamily="34" charset="-122"/>
                <a:sym typeface="Arial" panose="020B0604020202020204" pitchFamily="34" charset="0"/>
              </a:rPr>
              <a:t>个人优势</a:t>
            </a:r>
            <a:endParaRPr lang="en-US" altLang="zh-CN" sz="2800" b="1" dirty="0">
              <a:latin typeface="Arial" panose="020B0604020202020204" pitchFamily="34" charset="0"/>
              <a:ea typeface="微软雅黑" panose="020B0503020204020204" pitchFamily="34" charset="-122"/>
              <a:sym typeface="Arial" panose="020B0604020202020204" pitchFamily="34" charset="0"/>
            </a:endParaRPr>
          </a:p>
        </p:txBody>
      </p:sp>
      <p:sp>
        <p:nvSpPr>
          <p:cNvPr id="4" name="iṧḻíḋé">
            <a:extLst>
              <a:ext uri="{FF2B5EF4-FFF2-40B4-BE49-F238E27FC236}">
                <a16:creationId xmlns:a16="http://schemas.microsoft.com/office/drawing/2014/main" id="{B9568AC5-D3F8-4B84-AEAA-C5D486251D4A}"/>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个人技能</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1" name="iṧļîďé">
            <a:extLst>
              <a:ext uri="{FF2B5EF4-FFF2-40B4-BE49-F238E27FC236}">
                <a16:creationId xmlns:a16="http://schemas.microsoft.com/office/drawing/2014/main" id="{52982209-4285-4BE6-8E2B-F0FB1087433D}"/>
              </a:ext>
            </a:extLst>
          </p:cNvPr>
          <p:cNvSpPr>
            <a:spLocks noGrp="1"/>
          </p:cNvSpPr>
          <p:nvPr>
            <p:ph type="sldNum" sz="quarter" idx="12"/>
          </p:nvPr>
        </p:nvSpPr>
        <p:spPr>
          <a:xfrm>
            <a:off x="8610599" y="6240463"/>
            <a:ext cx="2909888" cy="206381"/>
          </a:xfrm>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6</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364815938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iṩľïdé"/>
        <p:cNvGrpSpPr/>
        <p:nvPr/>
      </p:nvGrpSpPr>
      <p:grpSpPr>
        <a:xfrm>
          <a:off x="0" y="0"/>
          <a:ext cx="0" cy="0"/>
          <a:chOff x="0" y="0"/>
          <a:chExt cx="0" cy="0"/>
        </a:xfrm>
      </p:grpSpPr>
      <p:grpSp>
        <p:nvGrpSpPr>
          <p:cNvPr id="6" name="îṣlidé"/>
          <p:cNvGrpSpPr/>
          <p:nvPr/>
        </p:nvGrpSpPr>
        <p:grpSpPr>
          <a:xfrm>
            <a:off x="1843828" y="1714211"/>
            <a:ext cx="8856954" cy="4201501"/>
            <a:chOff x="1843828" y="1714211"/>
            <a:chExt cx="8856954" cy="4201501"/>
          </a:xfrm>
        </p:grpSpPr>
        <p:sp>
          <p:nvSpPr>
            <p:cNvPr id="3" name="îṡḻiḋè">
              <a:extLst>
                <a:ext uri="{FF2B5EF4-FFF2-40B4-BE49-F238E27FC236}">
                  <a16:creationId xmlns:a16="http://schemas.microsoft.com/office/drawing/2014/main" id="{FCC5BBBE-E087-406C-A8EE-F66C20637111}"/>
                </a:ext>
              </a:extLst>
            </p:cNvPr>
            <p:cNvSpPr/>
            <p:nvPr/>
          </p:nvSpPr>
          <p:spPr>
            <a:xfrm>
              <a:off x="6096000" y="3193288"/>
              <a:ext cx="720000" cy="720000"/>
            </a:xfrm>
            <a:prstGeom prst="roundRect">
              <a:avLst>
                <a:gd name="adj" fmla="val 50000"/>
              </a:avLst>
            </a:prstGeom>
            <a:solidFill>
              <a:schemeClr val="accent1"/>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íṣḷïďè">
              <a:extLst>
                <a:ext uri="{FF2B5EF4-FFF2-40B4-BE49-F238E27FC236}">
                  <a16:creationId xmlns:a16="http://schemas.microsoft.com/office/drawing/2014/main" id="{8C0D33C7-52D9-407E-8C65-9ADB124D6B21}"/>
                </a:ext>
              </a:extLst>
            </p:cNvPr>
            <p:cNvSpPr/>
            <p:nvPr/>
          </p:nvSpPr>
          <p:spPr>
            <a:xfrm>
              <a:off x="6096000" y="4194500"/>
              <a:ext cx="720000" cy="720000"/>
            </a:xfrm>
            <a:prstGeom prst="roundRect">
              <a:avLst>
                <a:gd name="adj" fmla="val 50000"/>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1" name="iṧľîde">
              <a:extLst>
                <a:ext uri="{FF2B5EF4-FFF2-40B4-BE49-F238E27FC236}">
                  <a16:creationId xmlns:a16="http://schemas.microsoft.com/office/drawing/2014/main" id="{01FD789C-8A64-48E8-99FA-BA92DC83E1DA}"/>
                </a:ext>
              </a:extLst>
            </p:cNvPr>
            <p:cNvSpPr/>
            <p:nvPr/>
          </p:nvSpPr>
          <p:spPr>
            <a:xfrm>
              <a:off x="6951446" y="3193288"/>
              <a:ext cx="3749336" cy="720000"/>
            </a:xfrm>
            <a:prstGeom prst="roundRect">
              <a:avLst>
                <a:gd name="adj" fmla="val 9000"/>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3" name="îṥḻiḍe">
              <a:extLst>
                <a:ext uri="{FF2B5EF4-FFF2-40B4-BE49-F238E27FC236}">
                  <a16:creationId xmlns:a16="http://schemas.microsoft.com/office/drawing/2014/main" id="{37A1F077-B7A4-4464-B502-723537FD5F8A}"/>
                </a:ext>
              </a:extLst>
            </p:cNvPr>
            <p:cNvSpPr/>
            <p:nvPr/>
          </p:nvSpPr>
          <p:spPr>
            <a:xfrm>
              <a:off x="6951446" y="4194500"/>
              <a:ext cx="3749336" cy="720000"/>
            </a:xfrm>
            <a:prstGeom prst="roundRect">
              <a:avLst>
                <a:gd name="adj" fmla="val 9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7" name="îşľïḋè">
              <a:extLst>
                <a:ext uri="{FF2B5EF4-FFF2-40B4-BE49-F238E27FC236}">
                  <a16:creationId xmlns:a16="http://schemas.microsoft.com/office/drawing/2014/main" id="{88817D8F-EECB-4E26-95C9-AD0C73D12166}"/>
                </a:ext>
              </a:extLst>
            </p:cNvPr>
            <p:cNvSpPr txBox="1"/>
            <p:nvPr/>
          </p:nvSpPr>
          <p:spPr>
            <a:xfrm>
              <a:off x="1843828" y="4377602"/>
              <a:ext cx="2476900" cy="1167371"/>
            </a:xfrm>
            <a:prstGeom prst="rect">
              <a:avLst/>
            </a:prstGeom>
            <a:noFill/>
          </p:spPr>
          <p:txBody>
            <a:bodyPr wrap="square" rtlCol="0">
              <a:spAutoFit/>
            </a:bodyPr>
            <a:lstStyle>
              <a:defPPr>
                <a:defRPr lang="zh-CN"/>
              </a:defPPr>
              <a:lvl1pPr algn="ctr">
                <a:lnSpc>
                  <a:spcPct val="150000"/>
                </a:lnSpc>
                <a:defRPr sz="1200">
                  <a:solidFill>
                    <a:schemeClr val="bg1">
                      <a:lumMod val="50000"/>
                    </a:schemeClr>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gn="l"/>
              <a:r>
                <a:rPr lang="zh-CN" altLang="en-US" dirty="0">
                  <a:solidFill>
                    <a:schemeClr val="tx1"/>
                  </a:solidFill>
                  <a:latin typeface="Arial" panose="020B0604020202020204" pitchFamily="34" charset="0"/>
                  <a:ea typeface="微软雅黑" panose="020B0503020204020204" pitchFamily="34" charset="-122"/>
                  <a:sym typeface="Arial" panose="020B0604020202020204" pitchFamily="34" charset="0"/>
                </a:rPr>
                <a:t>在校期间，第一学年总成绩排名全年级前</a:t>
              </a:r>
              <a:r>
                <a:rPr lang="en-US" altLang="zh-CN" dirty="0">
                  <a:solidFill>
                    <a:schemeClr val="tx1"/>
                  </a:solidFill>
                  <a:latin typeface="Arial" panose="020B0604020202020204" pitchFamily="34" charset="0"/>
                  <a:ea typeface="微软雅黑" panose="020B0503020204020204" pitchFamily="34" charset="-122"/>
                  <a:sym typeface="Arial" panose="020B0604020202020204" pitchFamily="34" charset="0"/>
                </a:rPr>
                <a:t>10</a:t>
              </a:r>
              <a:r>
                <a:rPr lang="zh-CN" altLang="en-US" dirty="0">
                  <a:solidFill>
                    <a:schemeClr val="tx1"/>
                  </a:solidFill>
                  <a:latin typeface="Arial" panose="020B0604020202020204" pitchFamily="34" charset="0"/>
                  <a:ea typeface="微软雅黑" panose="020B0503020204020204" pitchFamily="34" charset="-122"/>
                  <a:sym typeface="Arial" panose="020B0604020202020204" pitchFamily="34" charset="0"/>
                </a:rPr>
                <a:t>，第二学年荣获“三好学生”奖项。第三学年获得奖学金。第四学年获得“优秀毕业生”称号</a:t>
              </a:r>
              <a:endParaRPr lang="en-US" altLang="zh-CN"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cxnSp>
          <p:nvCxnSpPr>
            <p:cNvPr id="29" name="ïSḷiḓê">
              <a:extLst>
                <a:ext uri="{FF2B5EF4-FFF2-40B4-BE49-F238E27FC236}">
                  <a16:creationId xmlns:a16="http://schemas.microsoft.com/office/drawing/2014/main" id="{FAFD485E-5C28-45ED-99E9-D4A1BC220108}"/>
                </a:ext>
              </a:extLst>
            </p:cNvPr>
            <p:cNvCxnSpPr>
              <a:cxnSpLocks/>
            </p:cNvCxnSpPr>
            <p:nvPr/>
          </p:nvCxnSpPr>
          <p:spPr>
            <a:xfrm>
              <a:off x="1938406" y="4273447"/>
              <a:ext cx="228688" cy="0"/>
            </a:xfrm>
            <a:prstGeom prst="line">
              <a:avLst/>
            </a:prstGeom>
            <a:ln w="50800" cap="rnd">
              <a:solidFill>
                <a:schemeClr val="accent1"/>
              </a:solidFill>
              <a:round/>
            </a:ln>
          </p:spPr>
          <p:style>
            <a:lnRef idx="1">
              <a:schemeClr val="accent1"/>
            </a:lnRef>
            <a:fillRef idx="0">
              <a:schemeClr val="accent1"/>
            </a:fillRef>
            <a:effectRef idx="0">
              <a:schemeClr val="accent1"/>
            </a:effectRef>
            <a:fontRef idx="minor">
              <a:schemeClr val="tx1"/>
            </a:fontRef>
          </p:style>
        </p:cxnSp>
        <p:sp>
          <p:nvSpPr>
            <p:cNvPr id="31" name="îṧļiḋè">
              <a:extLst>
                <a:ext uri="{FF2B5EF4-FFF2-40B4-BE49-F238E27FC236}">
                  <a16:creationId xmlns:a16="http://schemas.microsoft.com/office/drawing/2014/main" id="{25CC8559-C19B-4976-9C2B-3E06E1EFA212}"/>
                </a:ext>
              </a:extLst>
            </p:cNvPr>
            <p:cNvSpPr/>
            <p:nvPr/>
          </p:nvSpPr>
          <p:spPr>
            <a:xfrm>
              <a:off x="7140914" y="3355875"/>
              <a:ext cx="3160683" cy="305730"/>
            </a:xfrm>
            <a:prstGeom prst="rect">
              <a:avLst/>
            </a:prstGeom>
            <a:ln>
              <a:noFill/>
            </a:ln>
          </p:spPr>
          <p:txBody>
            <a:bodyPr wrap="square" lIns="91440" tIns="45720" rIns="91440" bIns="45720" anchor="t">
              <a:noAutofit/>
            </a:bodyPr>
            <a:lstStyle/>
            <a:p>
              <a:pPr>
                <a:lnSpc>
                  <a:spcPct val="150000"/>
                </a:lnSpc>
              </a:pPr>
              <a:r>
                <a:rPr lang="zh-CN" altLang="en-US" sz="1100" dirty="0">
                  <a:solidFill>
                    <a:schemeClr val="bg1"/>
                  </a:solidFill>
                  <a:latin typeface="Arial" panose="020B0604020202020204" pitchFamily="34" charset="0"/>
                  <a:ea typeface="微软雅黑" panose="020B0503020204020204" pitchFamily="34" charset="-122"/>
                  <a:sym typeface="Arial" panose="020B0604020202020204" pitchFamily="34" charset="0"/>
                </a:rPr>
                <a:t>外国语学院优秀毕业生</a:t>
              </a:r>
              <a:endParaRPr lang="en-US" altLang="zh-CN" sz="11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ïṡļiḓè">
              <a:extLst>
                <a:ext uri="{FF2B5EF4-FFF2-40B4-BE49-F238E27FC236}">
                  <a16:creationId xmlns:a16="http://schemas.microsoft.com/office/drawing/2014/main" id="{134FCD1B-9B2E-40A9-8C4F-BDF5B491768E}"/>
                </a:ext>
              </a:extLst>
            </p:cNvPr>
            <p:cNvSpPr/>
            <p:nvPr/>
          </p:nvSpPr>
          <p:spPr>
            <a:xfrm>
              <a:off x="7140914" y="4364666"/>
              <a:ext cx="3160683" cy="396764"/>
            </a:xfrm>
            <a:prstGeom prst="rect">
              <a:avLst/>
            </a:prstGeom>
            <a:ln>
              <a:noFill/>
            </a:ln>
          </p:spPr>
          <p:txBody>
            <a:bodyPr wrap="square" lIns="91440" tIns="45720" rIns="91440" bIns="45720" anchor="t">
              <a:noAutofit/>
            </a:bodyPr>
            <a:lstStyle/>
            <a:p>
              <a:pPr>
                <a:lnSpc>
                  <a:spcPct val="150000"/>
                </a:lnSpc>
              </a:pPr>
              <a:r>
                <a:rPr lang="en-US" altLang="zh-CN" sz="1100" dirty="0">
                  <a:latin typeface="Arial" panose="020B0604020202020204" pitchFamily="34" charset="0"/>
                  <a:ea typeface="微软雅黑" panose="020B0503020204020204" pitchFamily="34" charset="-122"/>
                  <a:sym typeface="Arial" panose="020B0604020202020204" pitchFamily="34" charset="0"/>
                </a:rPr>
                <a:t>XXX</a:t>
              </a:r>
              <a:r>
                <a:rPr lang="zh-CN" altLang="en-US" sz="1100" dirty="0">
                  <a:latin typeface="Arial" panose="020B0604020202020204" pitchFamily="34" charset="0"/>
                  <a:ea typeface="微软雅黑" panose="020B0503020204020204" pitchFamily="34" charset="-122"/>
                  <a:sym typeface="Arial" panose="020B0604020202020204" pitchFamily="34" charset="0"/>
                </a:rPr>
                <a:t>商业策划大赛分赛区第一名</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35" name="íSļiḍé">
              <a:extLst>
                <a:ext uri="{FF2B5EF4-FFF2-40B4-BE49-F238E27FC236}">
                  <a16:creationId xmlns:a16="http://schemas.microsoft.com/office/drawing/2014/main" id="{F00EF337-463E-48C0-8717-F0CC3655449B}"/>
                </a:ext>
              </a:extLst>
            </p:cNvPr>
            <p:cNvSpPr/>
            <p:nvPr/>
          </p:nvSpPr>
          <p:spPr>
            <a:xfrm>
              <a:off x="2168109" y="1714211"/>
              <a:ext cx="8133488" cy="589290"/>
            </a:xfrm>
            <a:prstGeom prst="rect">
              <a:avLst/>
            </a:prstGeom>
          </p:spPr>
          <p:txBody>
            <a:bodyPr anchor="b" anchorCtr="0">
              <a:noAutofit/>
            </a:bodyPr>
            <a:lstStyle/>
            <a:p>
              <a:pPr algn="ctr">
                <a:buSzPct val="25000"/>
              </a:pPr>
              <a:r>
                <a:rPr lang="zh-CN" altLang="en-US" sz="3200" b="1" dirty="0">
                  <a:latin typeface="Arial" panose="020B0604020202020204" pitchFamily="34" charset="0"/>
                  <a:ea typeface="微软雅黑" panose="020B0503020204020204" pitchFamily="34" charset="-122"/>
                  <a:sym typeface="Arial" panose="020B0604020202020204" pitchFamily="34" charset="0"/>
                </a:rPr>
                <a:t>个人荣誉</a:t>
              </a:r>
              <a:endParaRPr lang="en-US" altLang="zh-CN" sz="3200" b="1" dirty="0">
                <a:latin typeface="Arial" panose="020B0604020202020204" pitchFamily="34" charset="0"/>
                <a:ea typeface="微软雅黑" panose="020B0503020204020204" pitchFamily="34" charset="-122"/>
                <a:sym typeface="Arial" panose="020B0604020202020204" pitchFamily="34" charset="0"/>
              </a:endParaRPr>
            </a:p>
          </p:txBody>
        </p:sp>
        <p:sp>
          <p:nvSpPr>
            <p:cNvPr id="2" name="ïṥḻîḓè">
              <a:extLst>
                <a:ext uri="{FF2B5EF4-FFF2-40B4-BE49-F238E27FC236}">
                  <a16:creationId xmlns:a16="http://schemas.microsoft.com/office/drawing/2014/main" id="{BB1F6BC8-695A-41EC-A6D2-9A227FCC0DBD}"/>
                </a:ext>
              </a:extLst>
            </p:cNvPr>
            <p:cNvSpPr/>
            <p:nvPr/>
          </p:nvSpPr>
          <p:spPr>
            <a:xfrm>
              <a:off x="6096000" y="5195712"/>
              <a:ext cx="720000" cy="720000"/>
            </a:xfrm>
            <a:prstGeom prst="roundRect">
              <a:avLst>
                <a:gd name="adj" fmla="val 50000"/>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iṥlíďê">
              <a:extLst>
                <a:ext uri="{FF2B5EF4-FFF2-40B4-BE49-F238E27FC236}">
                  <a16:creationId xmlns:a16="http://schemas.microsoft.com/office/drawing/2014/main" id="{9F46F502-0429-41D9-BCA1-5549D3B3F38B}"/>
                </a:ext>
              </a:extLst>
            </p:cNvPr>
            <p:cNvSpPr/>
            <p:nvPr/>
          </p:nvSpPr>
          <p:spPr>
            <a:xfrm>
              <a:off x="6951446" y="5195712"/>
              <a:ext cx="3749336" cy="720000"/>
            </a:xfrm>
            <a:prstGeom prst="roundRect">
              <a:avLst>
                <a:gd name="adj" fmla="val 9000"/>
              </a:avLst>
            </a:prstGeom>
            <a:solidFill>
              <a:schemeClr val="bg1">
                <a:lumMod val="9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5" name="îşḻíďe">
              <a:extLst>
                <a:ext uri="{FF2B5EF4-FFF2-40B4-BE49-F238E27FC236}">
                  <a16:creationId xmlns:a16="http://schemas.microsoft.com/office/drawing/2014/main" id="{FF7274A1-F1C3-47C6-B5D8-515275CD2B54}"/>
                </a:ext>
              </a:extLst>
            </p:cNvPr>
            <p:cNvSpPr/>
            <p:nvPr/>
          </p:nvSpPr>
          <p:spPr>
            <a:xfrm>
              <a:off x="7122849" y="5235124"/>
              <a:ext cx="3160683" cy="636866"/>
            </a:xfrm>
            <a:prstGeom prst="rect">
              <a:avLst/>
            </a:prstGeom>
            <a:ln>
              <a:noFill/>
            </a:ln>
          </p:spPr>
          <p:txBody>
            <a:bodyPr wrap="square" lIns="91440" tIns="45720" rIns="91440" bIns="45720" anchor="t">
              <a:noAutofit/>
            </a:bodyPr>
            <a:lstStyle/>
            <a:p>
              <a:pPr>
                <a:lnSpc>
                  <a:spcPct val="150000"/>
                </a:lnSpc>
              </a:pPr>
              <a:r>
                <a:rPr lang="en-US" altLang="zh-CN" sz="1100" dirty="0">
                  <a:latin typeface="Arial" panose="020B0604020202020204" pitchFamily="34" charset="0"/>
                  <a:ea typeface="微软雅黑" panose="020B0503020204020204" pitchFamily="34" charset="-122"/>
                  <a:sym typeface="Arial" panose="020B0604020202020204" pitchFamily="34" charset="0"/>
                </a:rPr>
                <a:t>XXX</a:t>
              </a:r>
              <a:r>
                <a:rPr lang="zh-CN" altLang="en-US" sz="1100" dirty="0">
                  <a:latin typeface="Arial" panose="020B0604020202020204" pitchFamily="34" charset="0"/>
                  <a:ea typeface="微软雅黑" panose="020B0503020204020204" pitchFamily="34" charset="-122"/>
                  <a:sym typeface="Arial" panose="020B0604020202020204" pitchFamily="34" charset="0"/>
                </a:rPr>
                <a:t>店铺“优秀实习生”</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校级优秀团干部</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7" name="íṣlîḋe">
            <a:extLst>
              <a:ext uri="{FF2B5EF4-FFF2-40B4-BE49-F238E27FC236}">
                <a16:creationId xmlns:a16="http://schemas.microsoft.com/office/drawing/2014/main" id="{655E8E4F-8EBC-4D4F-8691-B4A1F2AACE28}"/>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个人技能</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6" name="îśliḑè">
            <a:extLst>
              <a:ext uri="{FF2B5EF4-FFF2-40B4-BE49-F238E27FC236}">
                <a16:creationId xmlns:a16="http://schemas.microsoft.com/office/drawing/2014/main" id="{322F3F31-86F9-4354-90FD-8ADEF01B80D4}"/>
              </a:ext>
            </a:extLst>
          </p:cNvPr>
          <p:cNvSpPr>
            <a:spLocks noGrp="1"/>
          </p:cNvSpPr>
          <p:nvPr>
            <p:ph type="sldNum" sz="quarter" idx="12"/>
          </p:nvPr>
        </p:nvSpPr>
        <p:spPr>
          <a:xfrm>
            <a:off x="8610599" y="6240463"/>
            <a:ext cx="2909888" cy="206381"/>
          </a:xfrm>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7</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297677364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ïṧļiḋè"/>
        <p:cNvGrpSpPr/>
        <p:nvPr/>
      </p:nvGrpSpPr>
      <p:grpSpPr>
        <a:xfrm>
          <a:off x="0" y="0"/>
          <a:ext cx="0" cy="0"/>
          <a:chOff x="0" y="0"/>
          <a:chExt cx="0" cy="0"/>
        </a:xfrm>
      </p:grpSpPr>
      <p:grpSp>
        <p:nvGrpSpPr>
          <p:cNvPr id="2" name="iş1ídê"/>
          <p:cNvGrpSpPr/>
          <p:nvPr/>
        </p:nvGrpSpPr>
        <p:grpSpPr>
          <a:xfrm>
            <a:off x="1956146" y="2989012"/>
            <a:ext cx="8557413" cy="1776062"/>
            <a:chOff x="2188475" y="1643474"/>
            <a:chExt cx="8557413" cy="1776062"/>
          </a:xfrm>
        </p:grpSpPr>
        <p:sp>
          <p:nvSpPr>
            <p:cNvPr id="8" name="iṩľîḓê"/>
            <p:cNvSpPr/>
            <p:nvPr/>
          </p:nvSpPr>
          <p:spPr>
            <a:xfrm>
              <a:off x="6082064" y="1643474"/>
              <a:ext cx="1776062" cy="1776062"/>
            </a:xfrm>
            <a:prstGeom prst="ellipse">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íṧ1íḓê"/>
            <p:cNvSpPr/>
            <p:nvPr/>
          </p:nvSpPr>
          <p:spPr>
            <a:xfrm>
              <a:off x="5114157" y="2397134"/>
              <a:ext cx="912562" cy="912562"/>
            </a:xfrm>
            <a:prstGeom prst="ellipse">
              <a:avLst/>
            </a:prstGeom>
            <a:solidFill>
              <a:schemeClr val="bg1">
                <a:lumMod val="95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íṡľïdè">
              <a:extLst>
                <a:ext uri="{FF2B5EF4-FFF2-40B4-BE49-F238E27FC236}">
                  <a16:creationId xmlns:a16="http://schemas.microsoft.com/office/drawing/2014/main" id="{5607699A-7E39-4CC4-BED8-E4160A6E3E44}"/>
                </a:ext>
              </a:extLst>
            </p:cNvPr>
            <p:cNvSpPr txBox="1"/>
            <p:nvPr/>
          </p:nvSpPr>
          <p:spPr>
            <a:xfrm>
              <a:off x="6533706" y="2164653"/>
              <a:ext cx="872777" cy="769441"/>
            </a:xfrm>
            <a:prstGeom prst="rect">
              <a:avLst/>
            </a:prstGeom>
            <a:noFill/>
          </p:spPr>
          <p:txBody>
            <a:bodyPr wrap="square" rtlCol="0">
              <a:spAutoFit/>
            </a:bodyPr>
            <a:lstStyle/>
            <a:p>
              <a:r>
                <a:rPr lang="en-US" altLang="zh-CN" sz="4400" b="1"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4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iš1ïḑe">
              <a:extLst>
                <a:ext uri="{FF2B5EF4-FFF2-40B4-BE49-F238E27FC236}">
                  <a16:creationId xmlns:a16="http://schemas.microsoft.com/office/drawing/2014/main" id="{DC671A9C-EB59-48E0-988A-5816DF55040A}"/>
                </a:ext>
              </a:extLst>
            </p:cNvPr>
            <p:cNvSpPr txBox="1"/>
            <p:nvPr/>
          </p:nvSpPr>
          <p:spPr>
            <a:xfrm>
              <a:off x="8155440" y="1860813"/>
              <a:ext cx="2590448" cy="369332"/>
            </a:xfrm>
            <a:prstGeom prst="rect">
              <a:avLst/>
            </a:prstGeom>
            <a:noFill/>
          </p:spPr>
          <p:txBody>
            <a:bodyPr wrap="square">
              <a:spAutoFit/>
            </a:bodyPr>
            <a:lstStyle/>
            <a:p>
              <a:r>
                <a:rPr lang="zh-CN" altLang="en-US" sz="18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职业素养</a:t>
              </a:r>
              <a:endParaRPr lang="en-US" altLang="zh-CN" sz="18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íṡļîḍê">
              <a:extLst>
                <a:ext uri="{FF2B5EF4-FFF2-40B4-BE49-F238E27FC236}">
                  <a16:creationId xmlns:a16="http://schemas.microsoft.com/office/drawing/2014/main" id="{F54A91FD-B71B-4510-85D9-E1F43F5A18DD}"/>
                </a:ext>
              </a:extLst>
            </p:cNvPr>
            <p:cNvSpPr/>
            <p:nvPr/>
          </p:nvSpPr>
          <p:spPr>
            <a:xfrm>
              <a:off x="8155440" y="2292298"/>
              <a:ext cx="2590448" cy="641795"/>
            </a:xfrm>
            <a:prstGeom prst="rect">
              <a:avLst/>
            </a:prstGeom>
            <a:ln>
              <a:noFill/>
            </a:ln>
          </p:spPr>
          <p:txBody>
            <a:bodyPr wrap="square" lIns="91440" tIns="45720" rIns="91440" bIns="45720" anchor="t">
              <a:noAutofit/>
            </a:bodyPr>
            <a:lstStyle/>
            <a:p>
              <a:pP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实习的工作中我认真负责，按时按量完成内容，输出大量优质内容</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17" name="i$ļíḍé">
              <a:extLst>
                <a:ext uri="{FF2B5EF4-FFF2-40B4-BE49-F238E27FC236}">
                  <a16:creationId xmlns:a16="http://schemas.microsoft.com/office/drawing/2014/main" id="{DEC32E32-8EB7-4596-9949-28E3E4C158D0}"/>
                </a:ext>
              </a:extLst>
            </p:cNvPr>
            <p:cNvSpPr txBox="1"/>
            <p:nvPr/>
          </p:nvSpPr>
          <p:spPr>
            <a:xfrm>
              <a:off x="2188475" y="2325120"/>
              <a:ext cx="2590448" cy="369332"/>
            </a:xfrm>
            <a:prstGeom prst="rect">
              <a:avLst/>
            </a:prstGeom>
            <a:noFill/>
          </p:spPr>
          <p:txBody>
            <a:bodyPr wrap="square">
              <a:spAutoFit/>
            </a:bodyPr>
            <a:lstStyle/>
            <a:p>
              <a:pPr algn="r"/>
              <a:r>
                <a:rPr lang="zh-CN" altLang="en-US" sz="1800" b="1" dirty="0">
                  <a:latin typeface="Arial" panose="020B0604020202020204" pitchFamily="34" charset="0"/>
                  <a:ea typeface="微软雅黑" panose="020B0503020204020204" pitchFamily="34" charset="-122"/>
                  <a:sym typeface="Arial" panose="020B0604020202020204" pitchFamily="34" charset="0"/>
                </a:rPr>
                <a:t>实习经历</a:t>
              </a:r>
              <a:endParaRPr lang="en-US" altLang="zh-CN" sz="1800" b="1" dirty="0">
                <a:latin typeface="Arial" panose="020B0604020202020204" pitchFamily="34" charset="0"/>
                <a:ea typeface="微软雅黑" panose="020B0503020204020204" pitchFamily="34" charset="-122"/>
                <a:sym typeface="Arial" panose="020B0604020202020204" pitchFamily="34" charset="0"/>
              </a:endParaRPr>
            </a:p>
          </p:txBody>
        </p:sp>
        <p:sp>
          <p:nvSpPr>
            <p:cNvPr id="18" name="îSļíďé">
              <a:extLst>
                <a:ext uri="{FF2B5EF4-FFF2-40B4-BE49-F238E27FC236}">
                  <a16:creationId xmlns:a16="http://schemas.microsoft.com/office/drawing/2014/main" id="{A934DA83-2ABA-4ED6-BFC4-88068C50982D}"/>
                </a:ext>
              </a:extLst>
            </p:cNvPr>
            <p:cNvSpPr/>
            <p:nvPr/>
          </p:nvSpPr>
          <p:spPr>
            <a:xfrm>
              <a:off x="2188475" y="2756605"/>
              <a:ext cx="2590448" cy="641795"/>
            </a:xfrm>
            <a:prstGeom prst="rect">
              <a:avLst/>
            </a:prstGeom>
            <a:ln>
              <a:noFill/>
            </a:ln>
          </p:spPr>
          <p:txBody>
            <a:bodyPr wrap="square" lIns="91440" tIns="45720" rIns="91440" bIns="45720" anchor="t">
              <a:noAutofit/>
            </a:bodyPr>
            <a:lstStyle/>
            <a:p>
              <a:pPr algn="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有丰富的运营实习经历，清楚了解营运的工作内容，和细节。，</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iṩ1ïḓê">
              <a:extLst>
                <a:ext uri="{FF2B5EF4-FFF2-40B4-BE49-F238E27FC236}">
                  <a16:creationId xmlns:a16="http://schemas.microsoft.com/office/drawing/2014/main" id="{5607699A-7E39-4CC4-BED8-E4160A6E3E44}"/>
                </a:ext>
              </a:extLst>
            </p:cNvPr>
            <p:cNvSpPr txBox="1"/>
            <p:nvPr/>
          </p:nvSpPr>
          <p:spPr>
            <a:xfrm>
              <a:off x="5290707" y="2608046"/>
              <a:ext cx="600353" cy="523220"/>
            </a:xfrm>
            <a:prstGeom prst="rect">
              <a:avLst/>
            </a:prstGeom>
            <a:noFill/>
          </p:spPr>
          <p:txBody>
            <a:bodyPr wrap="square" rtlCol="0">
              <a:spAutoFit/>
            </a:bodyPr>
            <a:lstStyle/>
            <a:p>
              <a:r>
                <a:rPr lang="en-US" altLang="zh-CN" sz="2800" b="1" dirty="0">
                  <a:latin typeface="Arial" panose="020B0604020202020204" pitchFamily="34" charset="0"/>
                  <a:ea typeface="微软雅黑" panose="020B0503020204020204" pitchFamily="34" charset="-122"/>
                  <a:sym typeface="Arial" panose="020B0604020202020204" pitchFamily="34" charset="0"/>
                </a:rPr>
                <a:t>01</a:t>
              </a:r>
              <a:endParaRPr lang="zh-CN" altLang="en-US" sz="2400" b="1" dirty="0">
                <a:latin typeface="Arial" panose="020B0604020202020204" pitchFamily="34" charset="0"/>
                <a:ea typeface="微软雅黑" panose="020B0503020204020204" pitchFamily="34" charset="-122"/>
                <a:sym typeface="Arial" panose="020B0604020202020204" pitchFamily="34" charset="0"/>
              </a:endParaRPr>
            </a:p>
          </p:txBody>
        </p:sp>
      </p:grpSp>
      <p:sp>
        <p:nvSpPr>
          <p:cNvPr id="3" name="ï$ḻïḋe">
            <a:extLst>
              <a:ext uri="{FF2B5EF4-FFF2-40B4-BE49-F238E27FC236}">
                <a16:creationId xmlns:a16="http://schemas.microsoft.com/office/drawing/2014/main" id="{35963D7D-417B-4CD5-8CD4-FBBF491297BE}"/>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个人优势</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1" name="îSḷíḋè">
            <a:extLst>
              <a:ext uri="{FF2B5EF4-FFF2-40B4-BE49-F238E27FC236}">
                <a16:creationId xmlns:a16="http://schemas.microsoft.com/office/drawing/2014/main" id="{1DC32743-7E6C-41BB-BE5C-069FE29A42E4}"/>
              </a:ext>
            </a:extLst>
          </p:cNvPr>
          <p:cNvSpPr>
            <a:spLocks noGrp="1"/>
          </p:cNvSpPr>
          <p:nvPr>
            <p:ph type="sldNum" sz="quarter" idx="12"/>
          </p:nvPr>
        </p:nvSpPr>
        <p:spPr>
          <a:xfrm>
            <a:off x="8610599" y="6240463"/>
            <a:ext cx="2909888" cy="206381"/>
          </a:xfrm>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8</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2" name="iṣľiḋé">
            <a:extLst>
              <a:ext uri="{FF2B5EF4-FFF2-40B4-BE49-F238E27FC236}">
                <a16:creationId xmlns:a16="http://schemas.microsoft.com/office/drawing/2014/main" id="{8B808365-9877-48DE-B9CD-7BE053164923}"/>
              </a:ext>
            </a:extLst>
          </p:cNvPr>
          <p:cNvSpPr/>
          <p:nvPr/>
        </p:nvSpPr>
        <p:spPr>
          <a:xfrm>
            <a:off x="2168109" y="1714211"/>
            <a:ext cx="8133488" cy="589290"/>
          </a:xfrm>
          <a:prstGeom prst="rect">
            <a:avLst/>
          </a:prstGeom>
        </p:spPr>
        <p:txBody>
          <a:bodyPr anchor="b" anchorCtr="0">
            <a:noAutofit/>
          </a:bodyPr>
          <a:lstStyle/>
          <a:p>
            <a:pPr algn="ctr">
              <a:buSzPct val="25000"/>
            </a:pPr>
            <a:r>
              <a:rPr lang="zh-CN" altLang="en-US" sz="3200" b="1" dirty="0">
                <a:latin typeface="Arial" panose="020B0604020202020204" pitchFamily="34" charset="0"/>
                <a:ea typeface="微软雅黑" panose="020B0503020204020204" pitchFamily="34" charset="-122"/>
                <a:sym typeface="Arial" panose="020B0604020202020204" pitchFamily="34" charset="0"/>
              </a:rPr>
              <a:t>核心竞争力</a:t>
            </a:r>
            <a:endParaRPr lang="en-US" altLang="zh-CN" sz="3200" b="1" dirty="0">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44419712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işḻîḋe"/>
        <p:cNvGrpSpPr/>
        <p:nvPr/>
      </p:nvGrpSpPr>
      <p:grpSpPr>
        <a:xfrm>
          <a:off x="0" y="0"/>
          <a:ext cx="0" cy="0"/>
          <a:chOff x="0" y="0"/>
          <a:chExt cx="0" cy="0"/>
        </a:xfrm>
      </p:grpSpPr>
      <p:sp>
        <p:nvSpPr>
          <p:cNvPr id="8" name="ïṥ1íḓe">
            <a:extLst>
              <a:ext uri="{FF2B5EF4-FFF2-40B4-BE49-F238E27FC236}">
                <a16:creationId xmlns:a16="http://schemas.microsoft.com/office/drawing/2014/main" id="{A59F4F72-BDFE-41B8-9AB2-A41FA5F14807}"/>
              </a:ext>
            </a:extLst>
          </p:cNvPr>
          <p:cNvSpPr/>
          <p:nvPr/>
        </p:nvSpPr>
        <p:spPr>
          <a:xfrm>
            <a:off x="1612583" y="1905000"/>
            <a:ext cx="1509486" cy="1509486"/>
          </a:xfrm>
          <a:prstGeom prst="ellipse">
            <a:avLst/>
          </a:prstGeom>
          <a:blipFill>
            <a:blip r:embed="rId4"/>
            <a:stretch>
              <a:fillRect l="-25233" r="-24811"/>
            </a:stretch>
          </a:blipFill>
          <a:ln w="38100">
            <a:no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0" name="iṡļîḓe">
            <a:extLst>
              <a:ext uri="{FF2B5EF4-FFF2-40B4-BE49-F238E27FC236}">
                <a16:creationId xmlns:a16="http://schemas.microsoft.com/office/drawing/2014/main" id="{0BA2305A-F698-457B-96D7-2BFDE1CC8D8E}"/>
              </a:ext>
            </a:extLst>
          </p:cNvPr>
          <p:cNvSpPr/>
          <p:nvPr/>
        </p:nvSpPr>
        <p:spPr>
          <a:xfrm>
            <a:off x="1621548" y="3955054"/>
            <a:ext cx="1491557" cy="412001"/>
          </a:xfrm>
          <a:prstGeom prst="roundRect">
            <a:avLst/>
          </a:prstGeom>
          <a:solidFill>
            <a:schemeClr val="accent4">
              <a:lumMod val="20000"/>
              <a:lumOff val="8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r>
              <a:rPr lang="zh-CN" altLang="en-US" sz="1600" b="1" dirty="0">
                <a:solidFill>
                  <a:schemeClr val="tx1"/>
                </a:solidFill>
                <a:latin typeface="Arial" panose="020B0604020202020204" pitchFamily="34" charset="0"/>
                <a:ea typeface="微软雅黑" panose="020B0503020204020204" pitchFamily="34" charset="-122"/>
                <a:sym typeface="Arial" panose="020B0604020202020204" pitchFamily="34" charset="0"/>
              </a:rPr>
              <a:t>继续学习</a:t>
            </a:r>
            <a:endParaRPr lang="en-US" altLang="zh-CN" sz="16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iṡḻíḓè">
            <a:extLst>
              <a:ext uri="{FF2B5EF4-FFF2-40B4-BE49-F238E27FC236}">
                <a16:creationId xmlns:a16="http://schemas.microsoft.com/office/drawing/2014/main" id="{368FBD54-BE1C-479D-BFDE-12C92DF5549E}"/>
              </a:ext>
            </a:extLst>
          </p:cNvPr>
          <p:cNvSpPr txBox="1"/>
          <p:nvPr/>
        </p:nvSpPr>
        <p:spPr>
          <a:xfrm>
            <a:off x="1279465" y="4711910"/>
            <a:ext cx="2175723" cy="526554"/>
          </a:xfrm>
          <a:prstGeom prst="rect">
            <a:avLst/>
          </a:prstGeom>
          <a:noFill/>
        </p:spPr>
        <p:txBody>
          <a:bodyPr wrap="square" rtlCol="0">
            <a:spAutoFit/>
          </a:bodyPr>
          <a:lstStyle/>
          <a:p>
            <a:pPr algn="ctr">
              <a:lnSpc>
                <a:spcPct val="150000"/>
              </a:lnSpc>
            </a:pP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学习新知识，提高业务水平学 习新知识，提高业务水平</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16" name="ïśḷiḋe">
            <a:extLst>
              <a:ext uri="{FF2B5EF4-FFF2-40B4-BE49-F238E27FC236}">
                <a16:creationId xmlns:a16="http://schemas.microsoft.com/office/drawing/2014/main" id="{45F82850-E932-490D-B4B5-70BE6E14DB81}"/>
              </a:ext>
            </a:extLst>
          </p:cNvPr>
          <p:cNvSpPr/>
          <p:nvPr/>
        </p:nvSpPr>
        <p:spPr>
          <a:xfrm>
            <a:off x="5499583" y="1905000"/>
            <a:ext cx="1509486" cy="1509486"/>
          </a:xfrm>
          <a:prstGeom prst="ellipse">
            <a:avLst/>
          </a:prstGeom>
          <a:blipFill>
            <a:blip r:embed="rId5"/>
            <a:stretch>
              <a:fillRect l="-25099" r="-24681"/>
            </a:stretch>
          </a:blipFill>
          <a:ln w="38100">
            <a:no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7" name="íSlîḓê">
            <a:extLst>
              <a:ext uri="{FF2B5EF4-FFF2-40B4-BE49-F238E27FC236}">
                <a16:creationId xmlns:a16="http://schemas.microsoft.com/office/drawing/2014/main" id="{D4D3019F-3D47-4E71-BDA4-147E7FE3DBAA}"/>
              </a:ext>
            </a:extLst>
          </p:cNvPr>
          <p:cNvSpPr/>
          <p:nvPr/>
        </p:nvSpPr>
        <p:spPr>
          <a:xfrm>
            <a:off x="5508548" y="3955054"/>
            <a:ext cx="1491557" cy="412001"/>
          </a:xfrm>
          <a:prstGeom prst="roundRect">
            <a:avLst/>
          </a:prstGeom>
          <a:solidFill>
            <a:schemeClr val="accent1"/>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r>
              <a:rPr lang="zh-CN" altLang="en-US" sz="1600" b="1" dirty="0">
                <a:latin typeface="Arial" panose="020B0604020202020204" pitchFamily="34" charset="0"/>
                <a:ea typeface="微软雅黑" panose="020B0503020204020204" pitchFamily="34" charset="-122"/>
                <a:sym typeface="Arial" panose="020B0604020202020204" pitchFamily="34" charset="0"/>
              </a:rPr>
              <a:t>保持热情</a:t>
            </a:r>
            <a:endParaRPr lang="en-US" altLang="zh-CN" sz="1600" b="1" dirty="0">
              <a:latin typeface="Arial" panose="020B0604020202020204" pitchFamily="34" charset="0"/>
              <a:ea typeface="微软雅黑" panose="020B0503020204020204" pitchFamily="34" charset="-122"/>
              <a:sym typeface="Arial" panose="020B0604020202020204" pitchFamily="34" charset="0"/>
            </a:endParaRPr>
          </a:p>
        </p:txBody>
      </p:sp>
      <p:sp>
        <p:nvSpPr>
          <p:cNvPr id="18" name="i$1ïdé">
            <a:extLst>
              <a:ext uri="{FF2B5EF4-FFF2-40B4-BE49-F238E27FC236}">
                <a16:creationId xmlns:a16="http://schemas.microsoft.com/office/drawing/2014/main" id="{8CF5F7A5-CA18-4CC1-8FA1-22F06DE531D8}"/>
              </a:ext>
            </a:extLst>
          </p:cNvPr>
          <p:cNvSpPr txBox="1"/>
          <p:nvPr/>
        </p:nvSpPr>
        <p:spPr>
          <a:xfrm>
            <a:off x="5166465" y="4711910"/>
            <a:ext cx="2175723" cy="526554"/>
          </a:xfrm>
          <a:prstGeom prst="rect">
            <a:avLst/>
          </a:prstGeom>
          <a:noFill/>
        </p:spPr>
        <p:txBody>
          <a:bodyPr wrap="square" rtlCol="0">
            <a:spAutoFit/>
          </a:bodyPr>
          <a:lstStyle/>
          <a:p>
            <a:pPr algn="ctr">
              <a:lnSpc>
                <a:spcPct val="150000"/>
              </a:lnSpc>
            </a:pP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保持热情、增强工作积极性增 强责任感、增强工作积极性</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21" name="iṡlîḋê">
            <a:extLst>
              <a:ext uri="{FF2B5EF4-FFF2-40B4-BE49-F238E27FC236}">
                <a16:creationId xmlns:a16="http://schemas.microsoft.com/office/drawing/2014/main" id="{74F6B3DA-3D70-42D3-848E-777E89266E89}"/>
              </a:ext>
            </a:extLst>
          </p:cNvPr>
          <p:cNvSpPr/>
          <p:nvPr/>
        </p:nvSpPr>
        <p:spPr>
          <a:xfrm>
            <a:off x="9386583" y="1905000"/>
            <a:ext cx="1509486" cy="1509486"/>
          </a:xfrm>
          <a:prstGeom prst="ellipse">
            <a:avLst/>
          </a:prstGeom>
          <a:blipFill>
            <a:blip r:embed="rId6"/>
            <a:stretch>
              <a:fillRect l="-21730" r="-21368"/>
            </a:stretch>
          </a:blipFill>
          <a:ln w="38100">
            <a:no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2" name="ïṥḷidê">
            <a:extLst>
              <a:ext uri="{FF2B5EF4-FFF2-40B4-BE49-F238E27FC236}">
                <a16:creationId xmlns:a16="http://schemas.microsoft.com/office/drawing/2014/main" id="{DC3E324E-C345-46C9-812C-07170DF4B1DE}"/>
              </a:ext>
            </a:extLst>
          </p:cNvPr>
          <p:cNvSpPr/>
          <p:nvPr/>
        </p:nvSpPr>
        <p:spPr>
          <a:xfrm>
            <a:off x="9395548" y="3955054"/>
            <a:ext cx="1491557" cy="412001"/>
          </a:xfrm>
          <a:prstGeom prst="roundRect">
            <a:avLst/>
          </a:prstGeom>
          <a:solidFill>
            <a:schemeClr val="accent4">
              <a:lumMod val="20000"/>
              <a:lumOff val="80000"/>
            </a:schemeClr>
          </a:solidFill>
          <a:ln w="1270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p>
            <a:pPr algn="ctr"/>
            <a:r>
              <a:rPr lang="zh-CN" altLang="en-US" sz="1600" b="1" dirty="0">
                <a:solidFill>
                  <a:schemeClr val="tx1"/>
                </a:solidFill>
                <a:latin typeface="Arial" panose="020B0604020202020204" pitchFamily="34" charset="0"/>
                <a:ea typeface="微软雅黑" panose="020B0503020204020204" pitchFamily="34" charset="-122"/>
                <a:sym typeface="Arial" panose="020B0604020202020204" pitchFamily="34" charset="0"/>
              </a:rPr>
              <a:t>敬畏心</a:t>
            </a:r>
            <a:endParaRPr lang="en-US" altLang="zh-CN" sz="16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îšlíḓê">
            <a:extLst>
              <a:ext uri="{FF2B5EF4-FFF2-40B4-BE49-F238E27FC236}">
                <a16:creationId xmlns:a16="http://schemas.microsoft.com/office/drawing/2014/main" id="{C1CF8569-9D65-49C1-A744-77776B635284}"/>
              </a:ext>
            </a:extLst>
          </p:cNvPr>
          <p:cNvSpPr txBox="1"/>
          <p:nvPr/>
        </p:nvSpPr>
        <p:spPr>
          <a:xfrm>
            <a:off x="9053465" y="4711910"/>
            <a:ext cx="2175723" cy="295722"/>
          </a:xfrm>
          <a:prstGeom prst="rect">
            <a:avLst/>
          </a:prstGeom>
          <a:noFill/>
        </p:spPr>
        <p:txBody>
          <a:bodyPr wrap="square" rtlCol="0">
            <a:spAutoFit/>
          </a:bodyPr>
          <a:lstStyle/>
          <a:p>
            <a:pPr algn="ctr">
              <a:lnSpc>
                <a:spcPct val="150000"/>
              </a:lnSpc>
            </a:pPr>
            <a:r>
              <a:rPr lang="zh-CN" altLang="en-US" sz="1000" dirty="0">
                <a:latin typeface="Arial" panose="020B0604020202020204" pitchFamily="34" charset="0"/>
                <a:ea typeface="微软雅黑" panose="020B0503020204020204" pitchFamily="34" charset="-122"/>
                <a:sym typeface="Arial" panose="020B0604020202020204" pitchFamily="34" charset="0"/>
              </a:rPr>
              <a:t>对行业抱有敬畏心，不忘初心</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3" name="íṥlïďê">
            <a:extLst>
              <a:ext uri="{FF2B5EF4-FFF2-40B4-BE49-F238E27FC236}">
                <a16:creationId xmlns:a16="http://schemas.microsoft.com/office/drawing/2014/main" id="{F0A5E794-BBCF-4218-984D-8438B8511D99}"/>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个人兴趣</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4" name="ïṥḷîḑé">
            <a:extLst>
              <a:ext uri="{FF2B5EF4-FFF2-40B4-BE49-F238E27FC236}">
                <a16:creationId xmlns:a16="http://schemas.microsoft.com/office/drawing/2014/main" id="{9B34FB37-25F5-4503-A8B8-FC4CC08DD191}"/>
              </a:ext>
            </a:extLst>
          </p:cNvPr>
          <p:cNvSpPr>
            <a:spLocks noGrp="1"/>
          </p:cNvSpPr>
          <p:nvPr>
            <p:ph type="sldNum" sz="quarter" idx="12"/>
          </p:nvPr>
        </p:nvSpPr>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9</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80094525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iṡľidè"/>
        <p:cNvGrpSpPr/>
        <p:nvPr/>
      </p:nvGrpSpPr>
      <p:grpSpPr>
        <a:xfrm>
          <a:off x="0" y="0"/>
          <a:ext cx="0" cy="0"/>
          <a:chOff x="0" y="0"/>
          <a:chExt cx="0" cy="0"/>
        </a:xfrm>
      </p:grpSpPr>
      <p:sp>
        <p:nvSpPr>
          <p:cNvPr id="3" name="iś1ïḍé">
            <a:extLst>
              <a:ext uri="{FF2B5EF4-FFF2-40B4-BE49-F238E27FC236}">
                <a16:creationId xmlns:a16="http://schemas.microsoft.com/office/drawing/2014/main" id="{E42FF03C-65EB-4C16-BDC7-C01A22623017}"/>
              </a:ext>
            </a:extLst>
          </p:cNvPr>
          <p:cNvSpPr>
            <a:spLocks noGrp="1"/>
          </p:cNvSpPr>
          <p:nvPr>
            <p:ph type="title"/>
          </p:nvPr>
        </p:nvSpPr>
        <p:spPr/>
        <p:txBody>
          <a:bodyPr/>
          <a:lstStyle/>
          <a:p>
            <a:r>
              <a:rPr lang="zh-CN" altLang="en-US" dirty="0">
                <a:latin typeface="Arial" panose="020B0604020202020204" pitchFamily="34" charset="0"/>
                <a:ea typeface="微软雅黑" panose="020B0503020204020204" pitchFamily="34" charset="-122"/>
                <a:sym typeface="Arial" panose="020B0604020202020204" pitchFamily="34" charset="0"/>
              </a:rPr>
              <a:t>兴趣爱好</a:t>
            </a:r>
          </a:p>
        </p:txBody>
      </p:sp>
      <p:sp>
        <p:nvSpPr>
          <p:cNvPr id="6" name="í$1íďê"/>
          <p:cNvSpPr>
            <a:spLocks noGrp="1"/>
          </p:cNvSpPr>
          <p:nvPr>
            <p:ph type="body" idx="1"/>
          </p:nvPr>
        </p:nvSpPr>
        <p:spPr/>
        <p:txBody>
          <a:bodyPr/>
          <a:lstStyle/>
          <a:p>
            <a:pPr lvl="0"/>
            <a:r>
              <a:rPr lang="en-US" altLang="zh-CN" dirty="0">
                <a:latin typeface="Arial" panose="020B0604020202020204" pitchFamily="34" charset="0"/>
                <a:ea typeface="微软雅黑" panose="020B0503020204020204" pitchFamily="34" charset="-122"/>
                <a:sym typeface="Arial" panose="020B0604020202020204" pitchFamily="34" charset="0"/>
              </a:rPr>
              <a:t>Supporting </a:t>
            </a:r>
            <a:r>
              <a:rPr lang="en-US" altLang="zh-CN" dirty="0" err="1">
                <a:latin typeface="Arial" panose="020B0604020202020204" pitchFamily="34" charset="0"/>
                <a:ea typeface="微软雅黑" panose="020B0503020204020204" pitchFamily="34" charset="-122"/>
                <a:sym typeface="Arial" panose="020B0604020202020204" pitchFamily="34" charset="0"/>
              </a:rPr>
              <a:t>tex</a:t>
            </a:r>
            <a:r>
              <a:rPr lang="en-US" altLang="zh-CN" dirty="0">
                <a:latin typeface="Arial" panose="020B0604020202020204" pitchFamily="34" charset="0"/>
                <a:ea typeface="微软雅黑" panose="020B0503020204020204" pitchFamily="34" charset="-122"/>
                <a:sym typeface="Arial" panose="020B0604020202020204" pitchFamily="34" charset="0"/>
              </a:rPr>
              <a:t> </a:t>
            </a:r>
            <a:r>
              <a:rPr lang="en-US" altLang="zh-CN">
                <a:latin typeface="Arial" panose="020B0604020202020204" pitchFamily="34" charset="0"/>
                <a:ea typeface="微软雅黑" panose="020B0503020204020204" pitchFamily="34" charset="-122"/>
                <a:sym typeface="Arial" panose="020B0604020202020204" pitchFamily="34" charset="0"/>
              </a:rPr>
              <a:t>t he</a:t>
            </a:r>
            <a:r>
              <a:rPr lang="en-US" altLang="zh-CN" sz="100">
                <a:latin typeface="Arial" panose="020B0604020202020204" pitchFamily="34" charset="0"/>
                <a:ea typeface="微软雅黑" panose="020B0503020204020204" pitchFamily="34" charset="-122"/>
                <a:sym typeface="Arial" panose="020B0604020202020204" pitchFamily="34" charset="0"/>
              </a:rPr>
              <a:t> </a:t>
            </a:r>
            <a:r>
              <a:rPr lang="en-US" altLang="zh-CN">
                <a:latin typeface="Arial" panose="020B0604020202020204" pitchFamily="34" charset="0"/>
                <a:ea typeface="微软雅黑" panose="020B0503020204020204" pitchFamily="34" charset="-122"/>
                <a:sym typeface="Arial" panose="020B0604020202020204" pitchFamily="34" charset="0"/>
              </a:rPr>
              <a:t>re</a:t>
            </a:r>
            <a:r>
              <a:rPr lang="en-US" altLang="zh-CN" dirty="0">
                <a:latin typeface="Arial" panose="020B0604020202020204" pitchFamily="34" charset="0"/>
                <a:ea typeface="微软雅黑" panose="020B0503020204020204" pitchFamily="34" charset="-122"/>
                <a:sym typeface="Arial" panose="020B0604020202020204" pitchFamily="34" charset="0"/>
              </a:rPr>
              <a:t>.</a:t>
            </a:r>
          </a:p>
          <a:p>
            <a:pPr lvl="0"/>
            <a:r>
              <a:rPr lang="en-US" altLang="zh-CN" dirty="0">
                <a:latin typeface="Arial" panose="020B0604020202020204" pitchFamily="34" charset="0"/>
                <a:ea typeface="微软雅黑" panose="020B0503020204020204" pitchFamily="34" charset="-122"/>
                <a:sym typeface="Arial" panose="020B0604020202020204" pitchFamily="34" charset="0"/>
              </a:rPr>
              <a:t>When you copy &amp; paste, choose "keep text only" option.</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9" name="îṥļiḍè">
            <a:extLst>
              <a:ext uri="{FF2B5EF4-FFF2-40B4-BE49-F238E27FC236}">
                <a16:creationId xmlns:a16="http://schemas.microsoft.com/office/drawing/2014/main" id="{04F69230-F3A6-4586-9371-A858F4763E9F}"/>
              </a:ext>
            </a:extLst>
          </p:cNvPr>
          <p:cNvSpPr txBox="1"/>
          <p:nvPr/>
        </p:nvSpPr>
        <p:spPr>
          <a:xfrm>
            <a:off x="4742415" y="1286451"/>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altLang="zh-CN" sz="100"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  </a:t>
            </a:r>
            <a:r>
              <a:rPr lang="en-US" altLang="zh-CN"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03</a:t>
            </a:r>
            <a:endParaRPr lang="zh-CN" altLang="en-US"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Tree>
    <p:custDataLst>
      <p:tags r:id="rId2"/>
    </p:custDataLst>
    <p:extLst>
      <p:ext uri="{BB962C8B-B14F-4D97-AF65-F5344CB8AC3E}">
        <p14:creationId xmlns:p14="http://schemas.microsoft.com/office/powerpoint/2010/main" val="2462821032"/>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íṩľíḓé"/>
        <p:cNvGrpSpPr/>
        <p:nvPr/>
      </p:nvGrpSpPr>
      <p:grpSpPr>
        <a:xfrm>
          <a:off x="0" y="0"/>
          <a:ext cx="0" cy="0"/>
          <a:chOff x="0" y="0"/>
          <a:chExt cx="0" cy="0"/>
        </a:xfrm>
      </p:grpSpPr>
      <p:sp>
        <p:nvSpPr>
          <p:cNvPr id="3" name="íSḻiďé">
            <a:extLst>
              <a:ext uri="{FF2B5EF4-FFF2-40B4-BE49-F238E27FC236}">
                <a16:creationId xmlns:a16="http://schemas.microsoft.com/office/drawing/2014/main" id="{7CE4A6D2-938A-4AFE-9749-29F0639E54FA}"/>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兴趣爱好</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54" name="íṡḷïḋè">
            <a:extLst>
              <a:ext uri="{FF2B5EF4-FFF2-40B4-BE49-F238E27FC236}">
                <a16:creationId xmlns:a16="http://schemas.microsoft.com/office/drawing/2014/main" id="{545C18C6-4A9E-4EBA-8C7A-08478106D704}"/>
              </a:ext>
            </a:extLst>
          </p:cNvPr>
          <p:cNvSpPr txBox="1"/>
          <p:nvPr/>
        </p:nvSpPr>
        <p:spPr>
          <a:xfrm>
            <a:off x="2744175" y="3744302"/>
            <a:ext cx="1472425" cy="369332"/>
          </a:xfrm>
          <a:prstGeom prst="rect">
            <a:avLst/>
          </a:prstGeom>
          <a:noFill/>
        </p:spPr>
        <p:txBody>
          <a:bodyPr wrap="square">
            <a:spAutoFit/>
          </a:bodyPr>
          <a:lstStyle/>
          <a:p>
            <a:pPr algn="ctr"/>
            <a:r>
              <a:rPr lang="zh-CN" altLang="en-US" b="1" dirty="0">
                <a:latin typeface="Arial" panose="020B0604020202020204" pitchFamily="34" charset="0"/>
                <a:ea typeface="微软雅黑" panose="020B0503020204020204" pitchFamily="34" charset="-122"/>
                <a:sym typeface="Arial" panose="020B0604020202020204" pitchFamily="34" charset="0"/>
              </a:rPr>
              <a:t>阅读</a:t>
            </a:r>
            <a:endParaRPr lang="en-US" altLang="zh-CN" sz="1800" b="1" dirty="0">
              <a:latin typeface="Arial" panose="020B0604020202020204" pitchFamily="34" charset="0"/>
              <a:ea typeface="微软雅黑" panose="020B0503020204020204" pitchFamily="34" charset="-122"/>
              <a:sym typeface="Arial" panose="020B0604020202020204" pitchFamily="34" charset="0"/>
            </a:endParaRPr>
          </a:p>
        </p:txBody>
      </p:sp>
      <p:sp>
        <p:nvSpPr>
          <p:cNvPr id="32" name="ïṥ1îḍê">
            <a:extLst>
              <a:ext uri="{FF2B5EF4-FFF2-40B4-BE49-F238E27FC236}">
                <a16:creationId xmlns:a16="http://schemas.microsoft.com/office/drawing/2014/main" id="{D55A3477-3ABF-4033-B437-E9F09AF78C3F}"/>
              </a:ext>
            </a:extLst>
          </p:cNvPr>
          <p:cNvSpPr/>
          <p:nvPr/>
        </p:nvSpPr>
        <p:spPr>
          <a:xfrm>
            <a:off x="3171885" y="2945662"/>
            <a:ext cx="617004" cy="617004"/>
          </a:xfrm>
          <a:prstGeom prst="ellipse">
            <a:avLst/>
          </a:prstGeom>
          <a:solidFill>
            <a:schemeClr val="accent1"/>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0" name="ïṡļïde">
            <a:extLst>
              <a:ext uri="{FF2B5EF4-FFF2-40B4-BE49-F238E27FC236}">
                <a16:creationId xmlns:a16="http://schemas.microsoft.com/office/drawing/2014/main" id="{1E2AB852-D737-4BF4-9C1E-B82E84682E23}"/>
              </a:ext>
            </a:extLst>
          </p:cNvPr>
          <p:cNvSpPr txBox="1"/>
          <p:nvPr/>
        </p:nvSpPr>
        <p:spPr>
          <a:xfrm>
            <a:off x="6066687" y="3744302"/>
            <a:ext cx="1472425" cy="369332"/>
          </a:xfrm>
          <a:prstGeom prst="rect">
            <a:avLst/>
          </a:prstGeom>
          <a:noFill/>
        </p:spPr>
        <p:txBody>
          <a:bodyPr wrap="square">
            <a:spAutoFit/>
          </a:bodyPr>
          <a:lstStyle/>
          <a:p>
            <a:pPr algn="ctr"/>
            <a:r>
              <a:rPr lang="zh-CN" altLang="en-US" sz="1800" b="1" dirty="0">
                <a:latin typeface="Arial" panose="020B0604020202020204" pitchFamily="34" charset="0"/>
                <a:ea typeface="微软雅黑" panose="020B0503020204020204" pitchFamily="34" charset="-122"/>
                <a:sym typeface="Arial" panose="020B0604020202020204" pitchFamily="34" charset="0"/>
              </a:rPr>
              <a:t>写作</a:t>
            </a:r>
            <a:endParaRPr lang="en-US" altLang="zh-CN" sz="1800" b="1" dirty="0">
              <a:latin typeface="Arial" panose="020B0604020202020204" pitchFamily="34" charset="0"/>
              <a:ea typeface="微软雅黑" panose="020B0503020204020204" pitchFamily="34" charset="-122"/>
              <a:sym typeface="Arial" panose="020B0604020202020204" pitchFamily="34" charset="0"/>
            </a:endParaRPr>
          </a:p>
        </p:txBody>
      </p:sp>
      <p:sp>
        <p:nvSpPr>
          <p:cNvPr id="35" name="isḻïḓé">
            <a:extLst>
              <a:ext uri="{FF2B5EF4-FFF2-40B4-BE49-F238E27FC236}">
                <a16:creationId xmlns:a16="http://schemas.microsoft.com/office/drawing/2014/main" id="{065C6CEF-124B-4853-8CF9-9180055C1756}"/>
              </a:ext>
            </a:extLst>
          </p:cNvPr>
          <p:cNvSpPr/>
          <p:nvPr/>
        </p:nvSpPr>
        <p:spPr>
          <a:xfrm>
            <a:off x="6494397" y="2965767"/>
            <a:ext cx="617004" cy="617004"/>
          </a:xfrm>
          <a:prstGeom prst="ellipse">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57" name="ïŝļíḑè">
            <a:extLst>
              <a:ext uri="{FF2B5EF4-FFF2-40B4-BE49-F238E27FC236}">
                <a16:creationId xmlns:a16="http://schemas.microsoft.com/office/drawing/2014/main" id="{6CA2C566-5B30-4D68-A6B3-738A9F080747}"/>
              </a:ext>
            </a:extLst>
          </p:cNvPr>
          <p:cNvSpPr txBox="1"/>
          <p:nvPr/>
        </p:nvSpPr>
        <p:spPr>
          <a:xfrm>
            <a:off x="4405431" y="3744302"/>
            <a:ext cx="1472425" cy="369332"/>
          </a:xfrm>
          <a:prstGeom prst="rect">
            <a:avLst/>
          </a:prstGeom>
          <a:noFill/>
        </p:spPr>
        <p:txBody>
          <a:bodyPr wrap="square">
            <a:spAutoFit/>
          </a:bodyPr>
          <a:lstStyle/>
          <a:p>
            <a:pPr algn="ctr"/>
            <a:r>
              <a:rPr lang="zh-CN" altLang="en-US" sz="1800" b="1" dirty="0">
                <a:latin typeface="Arial" panose="020B0604020202020204" pitchFamily="34" charset="0"/>
                <a:ea typeface="微软雅黑" panose="020B0503020204020204" pitchFamily="34" charset="-122"/>
                <a:sym typeface="Arial" panose="020B0604020202020204" pitchFamily="34" charset="0"/>
              </a:rPr>
              <a:t>跑步</a:t>
            </a:r>
            <a:endParaRPr lang="en-US" altLang="zh-CN" sz="1800" b="1" dirty="0">
              <a:latin typeface="Arial" panose="020B0604020202020204" pitchFamily="34" charset="0"/>
              <a:ea typeface="微软雅黑" panose="020B0503020204020204" pitchFamily="34" charset="-122"/>
              <a:sym typeface="Arial" panose="020B0604020202020204" pitchFamily="34" charset="0"/>
            </a:endParaRPr>
          </a:p>
        </p:txBody>
      </p:sp>
      <p:sp>
        <p:nvSpPr>
          <p:cNvPr id="38" name="ï$lídé">
            <a:extLst>
              <a:ext uri="{FF2B5EF4-FFF2-40B4-BE49-F238E27FC236}">
                <a16:creationId xmlns:a16="http://schemas.microsoft.com/office/drawing/2014/main" id="{B8B2C2CA-38BF-400C-973D-953E2E8A756B}"/>
              </a:ext>
            </a:extLst>
          </p:cNvPr>
          <p:cNvSpPr/>
          <p:nvPr/>
        </p:nvSpPr>
        <p:spPr>
          <a:xfrm>
            <a:off x="4833141" y="2947807"/>
            <a:ext cx="617004" cy="617004"/>
          </a:xfrm>
          <a:prstGeom prst="ellipse">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86" name="iṣliḋê">
            <a:extLst>
              <a:ext uri="{FF2B5EF4-FFF2-40B4-BE49-F238E27FC236}">
                <a16:creationId xmlns:a16="http://schemas.microsoft.com/office/drawing/2014/main" id="{38D118EE-5E89-4CAC-ABF9-DB7A0E7DCA97}"/>
              </a:ext>
            </a:extLst>
          </p:cNvPr>
          <p:cNvSpPr txBox="1"/>
          <p:nvPr/>
        </p:nvSpPr>
        <p:spPr>
          <a:xfrm>
            <a:off x="7727943" y="3744302"/>
            <a:ext cx="1472425" cy="369332"/>
          </a:xfrm>
          <a:prstGeom prst="rect">
            <a:avLst/>
          </a:prstGeom>
          <a:noFill/>
        </p:spPr>
        <p:txBody>
          <a:bodyPr wrap="square">
            <a:spAutoFit/>
          </a:bodyPr>
          <a:lstStyle/>
          <a:p>
            <a:pPr algn="ctr"/>
            <a:r>
              <a:rPr lang="zh-CN" altLang="en-US" sz="1800" b="1" dirty="0">
                <a:latin typeface="Arial" panose="020B0604020202020204" pitchFamily="34" charset="0"/>
                <a:ea typeface="微软雅黑" panose="020B0503020204020204" pitchFamily="34" charset="-122"/>
                <a:sym typeface="Arial" panose="020B0604020202020204" pitchFamily="34" charset="0"/>
              </a:rPr>
              <a:t>摄影</a:t>
            </a:r>
            <a:endParaRPr lang="en-US" altLang="zh-CN" sz="1800" b="1" dirty="0">
              <a:latin typeface="Arial" panose="020B0604020202020204" pitchFamily="34" charset="0"/>
              <a:ea typeface="微软雅黑" panose="020B0503020204020204" pitchFamily="34" charset="-122"/>
              <a:sym typeface="Arial" panose="020B0604020202020204" pitchFamily="34" charset="0"/>
            </a:endParaRPr>
          </a:p>
        </p:txBody>
      </p:sp>
      <p:sp>
        <p:nvSpPr>
          <p:cNvPr id="41" name="íš1îḓè">
            <a:extLst>
              <a:ext uri="{FF2B5EF4-FFF2-40B4-BE49-F238E27FC236}">
                <a16:creationId xmlns:a16="http://schemas.microsoft.com/office/drawing/2014/main" id="{6222CD30-4FDF-42E4-84DB-A125D0278C59}"/>
              </a:ext>
            </a:extLst>
          </p:cNvPr>
          <p:cNvSpPr/>
          <p:nvPr/>
        </p:nvSpPr>
        <p:spPr>
          <a:xfrm>
            <a:off x="8155653" y="2956867"/>
            <a:ext cx="617004" cy="617004"/>
          </a:xfrm>
          <a:prstGeom prst="ellipse">
            <a:avLst/>
          </a:prstGeom>
          <a:solidFill>
            <a:schemeClr val="accent5"/>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04</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4" name="iṡḻïḋê">
            <a:extLst>
              <a:ext uri="{FF2B5EF4-FFF2-40B4-BE49-F238E27FC236}">
                <a16:creationId xmlns:a16="http://schemas.microsoft.com/office/drawing/2014/main" id="{C2298426-6510-4AD9-BC7C-CD82BAEEAF48}"/>
              </a:ext>
            </a:extLst>
          </p:cNvPr>
          <p:cNvSpPr>
            <a:spLocks noGrp="1"/>
          </p:cNvSpPr>
          <p:nvPr>
            <p:ph type="sldNum" sz="quarter" idx="12"/>
          </p:nvPr>
        </p:nvSpPr>
        <p:spPr>
          <a:xfrm>
            <a:off x="8610599" y="6240463"/>
            <a:ext cx="2909888" cy="206381"/>
          </a:xfrm>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10</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48912159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îṥļidé"/>
        <p:cNvGrpSpPr/>
        <p:nvPr/>
      </p:nvGrpSpPr>
      <p:grpSpPr>
        <a:xfrm>
          <a:off x="0" y="0"/>
          <a:ext cx="0" cy="0"/>
          <a:chOff x="0" y="0"/>
          <a:chExt cx="0" cy="0"/>
        </a:xfrm>
      </p:grpSpPr>
      <p:grpSp>
        <p:nvGrpSpPr>
          <p:cNvPr id="8" name="ïṣ1îḓe">
            <a:extLst>
              <a:ext uri="{FF2B5EF4-FFF2-40B4-BE49-F238E27FC236}">
                <a16:creationId xmlns:a16="http://schemas.microsoft.com/office/drawing/2014/main" id="{64302714-D725-4964-9A96-1475272D6C0F}"/>
              </a:ext>
            </a:extLst>
          </p:cNvPr>
          <p:cNvGrpSpPr/>
          <p:nvPr/>
        </p:nvGrpSpPr>
        <p:grpSpPr>
          <a:xfrm>
            <a:off x="2460213" y="2300721"/>
            <a:ext cx="7271574" cy="2667721"/>
            <a:chOff x="2368515" y="2463240"/>
            <a:chExt cx="7271574" cy="2667721"/>
          </a:xfrm>
        </p:grpSpPr>
        <p:grpSp>
          <p:nvGrpSpPr>
            <p:cNvPr id="3" name="íṡľïḓè">
              <a:extLst>
                <a:ext uri="{FF2B5EF4-FFF2-40B4-BE49-F238E27FC236}">
                  <a16:creationId xmlns:a16="http://schemas.microsoft.com/office/drawing/2014/main" id="{A70CBC17-1FEB-4B4C-9D9F-B3D8325BF823}"/>
                </a:ext>
              </a:extLst>
            </p:cNvPr>
            <p:cNvGrpSpPr/>
            <p:nvPr/>
          </p:nvGrpSpPr>
          <p:grpSpPr>
            <a:xfrm>
              <a:off x="6626667" y="2463240"/>
              <a:ext cx="3013422" cy="858142"/>
              <a:chOff x="5736000" y="3304445"/>
              <a:chExt cx="3013422" cy="858142"/>
            </a:xfrm>
          </p:grpSpPr>
          <p:sp>
            <p:nvSpPr>
              <p:cNvPr id="29" name="ïşḻiḍê">
                <a:extLst>
                  <a:ext uri="{FF2B5EF4-FFF2-40B4-BE49-F238E27FC236}">
                    <a16:creationId xmlns:a16="http://schemas.microsoft.com/office/drawing/2014/main" id="{B26A5FA9-FB17-44F3-9D92-4AA4C4C0B0C2}"/>
                  </a:ext>
                </a:extLst>
              </p:cNvPr>
              <p:cNvSpPr txBox="1"/>
              <p:nvPr/>
            </p:nvSpPr>
            <p:spPr>
              <a:xfrm>
                <a:off x="6456000" y="3304445"/>
                <a:ext cx="1379865" cy="369332"/>
              </a:xfrm>
              <a:prstGeom prst="rect">
                <a:avLst/>
              </a:prstGeom>
              <a:noFill/>
            </p:spPr>
            <p:txBody>
              <a:bodyPr wrap="square">
                <a:spAutoFit/>
              </a:bodyPr>
              <a:lstStyle/>
              <a:p>
                <a:r>
                  <a:rPr lang="zh-CN" altLang="en-US" sz="1800" b="1" dirty="0">
                    <a:latin typeface="Arial" panose="020B0604020202020204" pitchFamily="34" charset="0"/>
                    <a:ea typeface="微软雅黑" panose="020B0503020204020204" pitchFamily="34" charset="-122"/>
                    <a:sym typeface="Arial" panose="020B0604020202020204" pitchFamily="34" charset="0"/>
                  </a:rPr>
                  <a:t>写作</a:t>
                </a:r>
                <a:endParaRPr lang="en-US" altLang="zh-CN" sz="1800" b="1" dirty="0">
                  <a:latin typeface="Arial" panose="020B0604020202020204" pitchFamily="34" charset="0"/>
                  <a:ea typeface="微软雅黑" panose="020B0503020204020204" pitchFamily="34" charset="-122"/>
                  <a:sym typeface="Arial" panose="020B0604020202020204" pitchFamily="34" charset="0"/>
                </a:endParaRPr>
              </a:p>
            </p:txBody>
          </p:sp>
          <p:sp>
            <p:nvSpPr>
              <p:cNvPr id="31" name="îsḻide">
                <a:extLst>
                  <a:ext uri="{FF2B5EF4-FFF2-40B4-BE49-F238E27FC236}">
                    <a16:creationId xmlns:a16="http://schemas.microsoft.com/office/drawing/2014/main" id="{CDF51DC5-D5A8-4F9D-A24A-27B48BAFD105}"/>
                  </a:ext>
                </a:extLst>
              </p:cNvPr>
              <p:cNvSpPr/>
              <p:nvPr/>
            </p:nvSpPr>
            <p:spPr>
              <a:xfrm>
                <a:off x="6456000" y="3671887"/>
                <a:ext cx="2293422" cy="490700"/>
              </a:xfrm>
              <a:prstGeom prst="rect">
                <a:avLst/>
              </a:prstGeom>
              <a:ln>
                <a:noFill/>
              </a:ln>
            </p:spPr>
            <p:txBody>
              <a:bodyPr wrap="square" lIns="91440" tIns="45720" rIns="91440" bIns="45720" anchor="t">
                <a:noAutofit/>
              </a:bodyPr>
              <a:lstStyle/>
              <a:p>
                <a:pP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锻炼写作能力，输出优质内容，同时找到自己的风格，有内容</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48" name="íS1íḓè">
                <a:extLst>
                  <a:ext uri="{FF2B5EF4-FFF2-40B4-BE49-F238E27FC236}">
                    <a16:creationId xmlns:a16="http://schemas.microsoft.com/office/drawing/2014/main" id="{A6B8B58C-61E6-48E1-AF54-CA304D01637A}"/>
                  </a:ext>
                </a:extLst>
              </p:cNvPr>
              <p:cNvSpPr/>
              <p:nvPr/>
            </p:nvSpPr>
            <p:spPr>
              <a:xfrm>
                <a:off x="5736000" y="3359670"/>
                <a:ext cx="720000" cy="720000"/>
              </a:xfrm>
              <a:prstGeom prst="roundRect">
                <a:avLst>
                  <a:gd name="adj" fmla="val 50000"/>
                </a:avLst>
              </a:prstGeom>
              <a:solidFill>
                <a:schemeClr val="accent1"/>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 name="iSļîḋé">
              <a:extLst>
                <a:ext uri="{FF2B5EF4-FFF2-40B4-BE49-F238E27FC236}">
                  <a16:creationId xmlns:a16="http://schemas.microsoft.com/office/drawing/2014/main" id="{5DE7A674-7D51-4A07-86B5-405BE171AB47}"/>
                </a:ext>
              </a:extLst>
            </p:cNvPr>
            <p:cNvGrpSpPr/>
            <p:nvPr/>
          </p:nvGrpSpPr>
          <p:grpSpPr>
            <a:xfrm>
              <a:off x="6626667" y="4272819"/>
              <a:ext cx="3013422" cy="858142"/>
              <a:chOff x="5736000" y="5216949"/>
              <a:chExt cx="3013422" cy="858142"/>
            </a:xfrm>
          </p:grpSpPr>
          <p:sp>
            <p:nvSpPr>
              <p:cNvPr id="50" name="ïṧ1ïḋè">
                <a:extLst>
                  <a:ext uri="{FF2B5EF4-FFF2-40B4-BE49-F238E27FC236}">
                    <a16:creationId xmlns:a16="http://schemas.microsoft.com/office/drawing/2014/main" id="{58A2A4B0-E5E7-4D1D-B00F-EDC27876773C}"/>
                  </a:ext>
                </a:extLst>
              </p:cNvPr>
              <p:cNvSpPr txBox="1"/>
              <p:nvPr/>
            </p:nvSpPr>
            <p:spPr>
              <a:xfrm>
                <a:off x="6456000" y="5216949"/>
                <a:ext cx="1379865" cy="369332"/>
              </a:xfrm>
              <a:prstGeom prst="rect">
                <a:avLst/>
              </a:prstGeom>
              <a:noFill/>
            </p:spPr>
            <p:txBody>
              <a:bodyPr wrap="square">
                <a:spAutoFit/>
              </a:bodyPr>
              <a:lstStyle/>
              <a:p>
                <a:r>
                  <a:rPr lang="zh-CN" altLang="en-US" sz="1800" b="1" dirty="0">
                    <a:latin typeface="Arial" panose="020B0604020202020204" pitchFamily="34" charset="0"/>
                    <a:ea typeface="微软雅黑" panose="020B0503020204020204" pitchFamily="34" charset="-122"/>
                    <a:sym typeface="Arial" panose="020B0604020202020204" pitchFamily="34" charset="0"/>
                  </a:rPr>
                  <a:t>摄影</a:t>
                </a:r>
                <a:endParaRPr lang="en-US" altLang="zh-CN" sz="1800" b="1" dirty="0">
                  <a:latin typeface="Arial" panose="020B0604020202020204" pitchFamily="34" charset="0"/>
                  <a:ea typeface="微软雅黑" panose="020B0503020204020204" pitchFamily="34" charset="-122"/>
                  <a:sym typeface="Arial" panose="020B0604020202020204" pitchFamily="34" charset="0"/>
                </a:endParaRPr>
              </a:p>
            </p:txBody>
          </p:sp>
          <p:sp>
            <p:nvSpPr>
              <p:cNvPr id="52" name="ïśļíďe">
                <a:extLst>
                  <a:ext uri="{FF2B5EF4-FFF2-40B4-BE49-F238E27FC236}">
                    <a16:creationId xmlns:a16="http://schemas.microsoft.com/office/drawing/2014/main" id="{DB01CAAE-220D-49AF-916E-11AD0ECAA7F4}"/>
                  </a:ext>
                </a:extLst>
              </p:cNvPr>
              <p:cNvSpPr/>
              <p:nvPr/>
            </p:nvSpPr>
            <p:spPr>
              <a:xfrm>
                <a:off x="6456000" y="5584391"/>
                <a:ext cx="2293422" cy="490700"/>
              </a:xfrm>
              <a:prstGeom prst="rect">
                <a:avLst/>
              </a:prstGeom>
              <a:ln>
                <a:noFill/>
              </a:ln>
            </p:spPr>
            <p:txBody>
              <a:bodyPr wrap="square" lIns="91440" tIns="45720" rIns="91440" bIns="45720" anchor="t">
                <a:noAutofit/>
              </a:bodyPr>
              <a:lstStyle/>
              <a:p>
                <a:pPr>
                  <a:lnSpc>
                    <a:spcPct val="150000"/>
                  </a:lnSpc>
                </a:pPr>
                <a:r>
                  <a:rPr lang="zh-CN" altLang="en-US" sz="1100" b="0" i="0" dirty="0">
                    <a:solidFill>
                      <a:srgbClr val="333333"/>
                    </a:solidFill>
                    <a:effectLst/>
                    <a:latin typeface="Arial" panose="020B0604020202020204" pitchFamily="34" charset="0"/>
                    <a:ea typeface="微软雅黑" panose="020B0503020204020204" pitchFamily="34" charset="-122"/>
                    <a:sym typeface="Arial" panose="020B0604020202020204" pitchFamily="34" charset="0"/>
                  </a:rPr>
                  <a:t>因为喜欢美好的东西 所以希望能将美好定格在那一瞬</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54" name="ïṥ1îḍê">
                <a:extLst>
                  <a:ext uri="{FF2B5EF4-FFF2-40B4-BE49-F238E27FC236}">
                    <a16:creationId xmlns:a16="http://schemas.microsoft.com/office/drawing/2014/main" id="{49FC614D-AF01-4CC4-80B6-A7ADD3D771EC}"/>
                  </a:ext>
                </a:extLst>
              </p:cNvPr>
              <p:cNvSpPr/>
              <p:nvPr/>
            </p:nvSpPr>
            <p:spPr>
              <a:xfrm>
                <a:off x="5736000" y="5272174"/>
                <a:ext cx="720000" cy="720000"/>
              </a:xfrm>
              <a:prstGeom prst="roundRect">
                <a:avLst>
                  <a:gd name="adj" fmla="val 50000"/>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04</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8" name="îṣļïḋé">
              <a:extLst>
                <a:ext uri="{FF2B5EF4-FFF2-40B4-BE49-F238E27FC236}">
                  <a16:creationId xmlns:a16="http://schemas.microsoft.com/office/drawing/2014/main" id="{93C2D862-D927-4261-A2A4-C682C2C83360}"/>
                </a:ext>
              </a:extLst>
            </p:cNvPr>
            <p:cNvGrpSpPr/>
            <p:nvPr/>
          </p:nvGrpSpPr>
          <p:grpSpPr>
            <a:xfrm>
              <a:off x="2368515" y="2477429"/>
              <a:ext cx="3148474" cy="829765"/>
              <a:chOff x="7935564" y="2537478"/>
              <a:chExt cx="3148474" cy="829765"/>
            </a:xfrm>
          </p:grpSpPr>
          <p:sp>
            <p:nvSpPr>
              <p:cNvPr id="19" name="iSḷïḓê">
                <a:extLst>
                  <a:ext uri="{FF2B5EF4-FFF2-40B4-BE49-F238E27FC236}">
                    <a16:creationId xmlns:a16="http://schemas.microsoft.com/office/drawing/2014/main" id="{4376ECBC-59F7-42C1-8C25-024400287DF1}"/>
                  </a:ext>
                </a:extLst>
              </p:cNvPr>
              <p:cNvSpPr txBox="1"/>
              <p:nvPr/>
            </p:nvSpPr>
            <p:spPr>
              <a:xfrm>
                <a:off x="9076865" y="2537478"/>
                <a:ext cx="1379865" cy="369332"/>
              </a:xfrm>
              <a:prstGeom prst="rect">
                <a:avLst/>
              </a:prstGeom>
              <a:noFill/>
            </p:spPr>
            <p:txBody>
              <a:bodyPr wrap="square">
                <a:spAutoFit/>
              </a:bodyPr>
              <a:lstStyle/>
              <a:p>
                <a:r>
                  <a:rPr lang="zh-CN" altLang="en-US" sz="1800" b="1" dirty="0">
                    <a:latin typeface="Arial" panose="020B0604020202020204" pitchFamily="34" charset="0"/>
                    <a:ea typeface="微软雅黑" panose="020B0503020204020204" pitchFamily="34" charset="-122"/>
                    <a:sym typeface="Arial" panose="020B0604020202020204" pitchFamily="34" charset="0"/>
                  </a:rPr>
                  <a:t>阅读</a:t>
                </a:r>
                <a:endParaRPr lang="en-US" altLang="zh-CN" sz="1800" b="1" dirty="0">
                  <a:latin typeface="Arial" panose="020B0604020202020204" pitchFamily="34" charset="0"/>
                  <a:ea typeface="微软雅黑" panose="020B0503020204020204" pitchFamily="34" charset="-122"/>
                  <a:sym typeface="Arial" panose="020B0604020202020204" pitchFamily="34" charset="0"/>
                </a:endParaRPr>
              </a:p>
            </p:txBody>
          </p:sp>
          <p:sp>
            <p:nvSpPr>
              <p:cNvPr id="20" name="ï$ḷíḍé">
                <a:extLst>
                  <a:ext uri="{FF2B5EF4-FFF2-40B4-BE49-F238E27FC236}">
                    <a16:creationId xmlns:a16="http://schemas.microsoft.com/office/drawing/2014/main" id="{59DF473F-F222-4646-8C51-ACD3AC45516B}"/>
                  </a:ext>
                </a:extLst>
              </p:cNvPr>
              <p:cNvSpPr/>
              <p:nvPr/>
            </p:nvSpPr>
            <p:spPr>
              <a:xfrm>
                <a:off x="7935564" y="2876543"/>
                <a:ext cx="2293422" cy="490700"/>
              </a:xfrm>
              <a:prstGeom prst="rect">
                <a:avLst/>
              </a:prstGeom>
              <a:ln>
                <a:noFill/>
              </a:ln>
            </p:spPr>
            <p:txBody>
              <a:bodyPr wrap="square" lIns="91440" tIns="45720" rIns="91440" bIns="45720" anchor="t">
                <a:noAutofit/>
              </a:bodyPr>
              <a:lstStyle/>
              <a:p>
                <a:pPr algn="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吸收知识，学习进步，输入好内容，看多种类型书籍</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21" name="ïŝḻîḋê">
                <a:extLst>
                  <a:ext uri="{FF2B5EF4-FFF2-40B4-BE49-F238E27FC236}">
                    <a16:creationId xmlns:a16="http://schemas.microsoft.com/office/drawing/2014/main" id="{D1D6ADD7-1915-4EEB-97F0-289674B8BDF5}"/>
                  </a:ext>
                </a:extLst>
              </p:cNvPr>
              <p:cNvSpPr/>
              <p:nvPr/>
            </p:nvSpPr>
            <p:spPr>
              <a:xfrm>
                <a:off x="10364038" y="2560302"/>
                <a:ext cx="720000" cy="720000"/>
              </a:xfrm>
              <a:prstGeom prst="roundRect">
                <a:avLst>
                  <a:gd name="adj" fmla="val 50000"/>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2" name="íS1ïḑe">
              <a:extLst>
                <a:ext uri="{FF2B5EF4-FFF2-40B4-BE49-F238E27FC236}">
                  <a16:creationId xmlns:a16="http://schemas.microsoft.com/office/drawing/2014/main" id="{79656163-2EC4-4282-8D22-8DCCC72A64CD}"/>
                </a:ext>
              </a:extLst>
            </p:cNvPr>
            <p:cNvGrpSpPr/>
            <p:nvPr/>
          </p:nvGrpSpPr>
          <p:grpSpPr>
            <a:xfrm>
              <a:off x="2368515" y="4287008"/>
              <a:ext cx="3148474" cy="829765"/>
              <a:chOff x="7935564" y="2537478"/>
              <a:chExt cx="3148474" cy="829765"/>
            </a:xfrm>
          </p:grpSpPr>
          <p:sp>
            <p:nvSpPr>
              <p:cNvPr id="23" name="íṥļîďé">
                <a:extLst>
                  <a:ext uri="{FF2B5EF4-FFF2-40B4-BE49-F238E27FC236}">
                    <a16:creationId xmlns:a16="http://schemas.microsoft.com/office/drawing/2014/main" id="{D8F14CB0-6561-490C-9134-475339EF11A1}"/>
                  </a:ext>
                </a:extLst>
              </p:cNvPr>
              <p:cNvSpPr txBox="1"/>
              <p:nvPr/>
            </p:nvSpPr>
            <p:spPr>
              <a:xfrm>
                <a:off x="9076865" y="2537478"/>
                <a:ext cx="1379865" cy="369332"/>
              </a:xfrm>
              <a:prstGeom prst="rect">
                <a:avLst/>
              </a:prstGeom>
              <a:noFill/>
            </p:spPr>
            <p:txBody>
              <a:bodyPr wrap="square">
                <a:spAutoFit/>
              </a:bodyPr>
              <a:lstStyle/>
              <a:p>
                <a:r>
                  <a:rPr lang="zh-CN" altLang="en-US" sz="1800" b="1" dirty="0">
                    <a:latin typeface="Arial" panose="020B0604020202020204" pitchFamily="34" charset="0"/>
                    <a:ea typeface="微软雅黑" panose="020B0503020204020204" pitchFamily="34" charset="-122"/>
                    <a:sym typeface="Arial" panose="020B0604020202020204" pitchFamily="34" charset="0"/>
                  </a:rPr>
                  <a:t>跑步</a:t>
                </a:r>
                <a:endParaRPr lang="en-US" altLang="zh-CN" sz="1800" b="1" dirty="0">
                  <a:latin typeface="Arial" panose="020B0604020202020204" pitchFamily="34" charset="0"/>
                  <a:ea typeface="微软雅黑" panose="020B0503020204020204" pitchFamily="34" charset="-122"/>
                  <a:sym typeface="Arial" panose="020B0604020202020204" pitchFamily="34" charset="0"/>
                </a:endParaRPr>
              </a:p>
            </p:txBody>
          </p:sp>
          <p:sp>
            <p:nvSpPr>
              <p:cNvPr id="24" name="iṧļíḓe">
                <a:extLst>
                  <a:ext uri="{FF2B5EF4-FFF2-40B4-BE49-F238E27FC236}">
                    <a16:creationId xmlns:a16="http://schemas.microsoft.com/office/drawing/2014/main" id="{D371BD28-D2BD-4E67-94AA-92DB135B1C94}"/>
                  </a:ext>
                </a:extLst>
              </p:cNvPr>
              <p:cNvSpPr/>
              <p:nvPr/>
            </p:nvSpPr>
            <p:spPr>
              <a:xfrm>
                <a:off x="7935564" y="2876543"/>
                <a:ext cx="2293422" cy="490700"/>
              </a:xfrm>
              <a:prstGeom prst="rect">
                <a:avLst/>
              </a:prstGeom>
              <a:ln>
                <a:noFill/>
              </a:ln>
            </p:spPr>
            <p:txBody>
              <a:bodyPr wrap="square" lIns="91440" tIns="45720" rIns="91440" bIns="45720" anchor="t">
                <a:noAutofit/>
              </a:bodyPr>
              <a:lstStyle/>
              <a:p>
                <a:pPr algn="r">
                  <a:lnSpc>
                    <a:spcPct val="150000"/>
                  </a:lnSpc>
                </a:pPr>
                <a:r>
                  <a:rPr lang="zh-CN" altLang="en-US" sz="1100" dirty="0">
                    <a:latin typeface="Arial" panose="020B0604020202020204" pitchFamily="34" charset="0"/>
                    <a:ea typeface="微软雅黑" panose="020B0503020204020204" pitchFamily="34" charset="-122"/>
                    <a:sym typeface="Arial" panose="020B0604020202020204" pitchFamily="34" charset="0"/>
                  </a:rPr>
                  <a:t>强身健体，锻炼因写作阅读带来的久坐习惯</a:t>
                </a:r>
                <a:endParaRPr lang="en-US" altLang="zh-CN" sz="1100" dirty="0">
                  <a:latin typeface="Arial" panose="020B0604020202020204" pitchFamily="34" charset="0"/>
                  <a:ea typeface="微软雅黑" panose="020B0503020204020204" pitchFamily="34" charset="-122"/>
                  <a:sym typeface="Arial" panose="020B0604020202020204" pitchFamily="34" charset="0"/>
                </a:endParaRPr>
              </a:p>
            </p:txBody>
          </p:sp>
          <p:sp>
            <p:nvSpPr>
              <p:cNvPr id="25" name="îSľïḍé">
                <a:extLst>
                  <a:ext uri="{FF2B5EF4-FFF2-40B4-BE49-F238E27FC236}">
                    <a16:creationId xmlns:a16="http://schemas.microsoft.com/office/drawing/2014/main" id="{6B9708CC-407F-4608-AE70-FACCC508498D}"/>
                  </a:ext>
                </a:extLst>
              </p:cNvPr>
              <p:cNvSpPr/>
              <p:nvPr/>
            </p:nvSpPr>
            <p:spPr>
              <a:xfrm>
                <a:off x="10364038" y="2560302"/>
                <a:ext cx="720000" cy="720000"/>
              </a:xfrm>
              <a:prstGeom prst="roundRect">
                <a:avLst>
                  <a:gd name="adj" fmla="val 50000"/>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6" name="îṥlîḓé">
            <a:extLst>
              <a:ext uri="{FF2B5EF4-FFF2-40B4-BE49-F238E27FC236}">
                <a16:creationId xmlns:a16="http://schemas.microsoft.com/office/drawing/2014/main" id="{8564ACB5-DD18-4A8A-8F36-EF79732F8465}"/>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兴趣爱好</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6" name="ïSlïḍe">
            <a:extLst>
              <a:ext uri="{FF2B5EF4-FFF2-40B4-BE49-F238E27FC236}">
                <a16:creationId xmlns:a16="http://schemas.microsoft.com/office/drawing/2014/main" id="{9C315CAF-E904-487A-A3CA-EAB136625032}"/>
              </a:ext>
            </a:extLst>
          </p:cNvPr>
          <p:cNvSpPr>
            <a:spLocks noGrp="1"/>
          </p:cNvSpPr>
          <p:nvPr>
            <p:ph type="sldNum" sz="quarter" idx="12"/>
          </p:nvPr>
        </p:nvSpPr>
        <p:spPr>
          <a:xfrm>
            <a:off x="8610599" y="6240463"/>
            <a:ext cx="2909888" cy="206381"/>
          </a:xfrm>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11</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270101636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îśľîḑe"/>
        <p:cNvGrpSpPr/>
        <p:nvPr/>
      </p:nvGrpSpPr>
      <p:grpSpPr>
        <a:xfrm>
          <a:off x="0" y="0"/>
          <a:ext cx="0" cy="0"/>
          <a:chOff x="0" y="0"/>
          <a:chExt cx="0" cy="0"/>
        </a:xfrm>
      </p:grpSpPr>
      <p:graphicFrame>
        <p:nvGraphicFramePr>
          <p:cNvPr id="3" name="iṡliḋé" hidden="1">
            <a:extLst>
              <a:ext uri="{FF2B5EF4-FFF2-40B4-BE49-F238E27FC236}">
                <a16:creationId xmlns:a16="http://schemas.microsoft.com/office/drawing/2014/main" id="{A6A819F1-33AF-45D7-8BF6-2B0A9769CAD4}"/>
              </a:ext>
            </a:extLst>
          </p:cNvPr>
          <p:cNvGraphicFramePr>
            <a:graphicFrameLocks noChangeAspect="1"/>
          </p:cNvGraphicFramePr>
          <p:nvPr>
            <p:custDataLst>
              <p:tags r:id="rId4"/>
            </p:custDataLst>
            <p:extLst>
              <p:ext uri="{D42A27DB-BD31-4B8C-83A1-F6EECF244321}">
                <p14:modId xmlns:p14="http://schemas.microsoft.com/office/powerpoint/2010/main" val="1096986971"/>
              </p:ext>
            </p:extLst>
          </p:nvPr>
        </p:nvGraphicFramePr>
        <p:xfrm>
          <a:off x="1588" y="1588"/>
          <a:ext cx="1588" cy="1588"/>
        </p:xfrm>
        <a:graphic>
          <a:graphicData uri="http://schemas.openxmlformats.org/presentationml/2006/ole">
            <mc:AlternateContent xmlns:mc="http://schemas.openxmlformats.org/markup-compatibility/2006">
              <mc:Choice xmlns:v="urn:schemas-microsoft-com:vml" Requires="v">
                <p:oleObj spid="_x0000_s1026" name="think-cell Slide" r:id="rId7" imgW="347" imgH="348" progId="TCLayout.ActiveDocument.1">
                  <p:embed/>
                </p:oleObj>
              </mc:Choice>
              <mc:Fallback>
                <p:oleObj name="think-cell Slide" r:id="rId7" imgW="347" imgH="348" progId="TCLayout.ActiveDocument.1">
                  <p:embed/>
                  <p:pic>
                    <p:nvPicPr>
                      <p:cNvPr id="3" name="iṩḻïde" hidden="1">
                        <a:extLst>
                          <a:ext uri="{FF2B5EF4-FFF2-40B4-BE49-F238E27FC236}">
                            <a16:creationId xmlns:a16="http://schemas.microsoft.com/office/drawing/2014/main" id="{A6A819F1-33AF-45D7-8BF6-2B0A9769CAD4}"/>
                          </a:ext>
                        </a:extLst>
                      </p:cNvPr>
                      <p:cNvPicPr/>
                      <p:nvPr/>
                    </p:nvPicPr>
                    <p:blipFill>
                      <a:blip r:embed="rId8"/>
                      <a:stretch>
                        <a:fillRect/>
                      </a:stretch>
                    </p:blipFill>
                    <p:spPr>
                      <a:xfrm>
                        <a:off x="1588" y="1588"/>
                        <a:ext cx="1588" cy="1588"/>
                      </a:xfrm>
                      <a:prstGeom prst="rect">
                        <a:avLst/>
                      </a:prstGeom>
                    </p:spPr>
                  </p:pic>
                </p:oleObj>
              </mc:Fallback>
            </mc:AlternateContent>
          </a:graphicData>
        </a:graphic>
      </p:graphicFrame>
      <p:sp>
        <p:nvSpPr>
          <p:cNvPr id="2" name="íṣļíḋê" hidden="1">
            <a:extLst>
              <a:ext uri="{FF2B5EF4-FFF2-40B4-BE49-F238E27FC236}">
                <a16:creationId xmlns:a16="http://schemas.microsoft.com/office/drawing/2014/main" id="{FF51F16D-1BAD-46EE-A6F4-B8B94C9DF628}"/>
              </a:ext>
            </a:extLst>
          </p:cNvPr>
          <p:cNvSpPr/>
          <p:nvPr>
            <p:custDataLst>
              <p:tags r:id="rId5"/>
            </p:custDataLst>
          </p:nvPr>
        </p:nvSpPr>
        <p:spPr>
          <a:xfrm>
            <a:off x="0" y="0"/>
            <a:ext cx="158750" cy="15875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vert="horz" wrap="none" lIns="0" tIns="0" rIns="0" bIns="0" numCol="1" spcCol="0" rtlCol="0" anchor="ctr" anchorCtr="0">
            <a:noAutofit/>
          </a:bodyPr>
          <a:lstStyle/>
          <a:p>
            <a:pPr algn="ctr">
              <a:lnSpc>
                <a:spcPct val="90000"/>
              </a:lnSpc>
              <a:spcBef>
                <a:spcPct val="0"/>
              </a:spcBef>
              <a:spcAft>
                <a:spcPct val="0"/>
              </a:spcAft>
            </a:pPr>
            <a:endParaRPr lang="en-US" altLang="zh-CN" sz="2400" dirty="0">
              <a:latin typeface="Arial" panose="020B0604020202020204" pitchFamily="34" charset="0"/>
              <a:ea typeface="微软雅黑" panose="020B0503020204020204" pitchFamily="34" charset="-122"/>
              <a:cs typeface="+mj-cs"/>
              <a:sym typeface="Arial" panose="020B0604020202020204" pitchFamily="34" charset="0"/>
            </a:endParaRPr>
          </a:p>
        </p:txBody>
      </p:sp>
      <p:sp>
        <p:nvSpPr>
          <p:cNvPr id="5" name="ïṧḻïḑê"/>
          <p:cNvSpPr>
            <a:spLocks noGrp="1"/>
          </p:cNvSpPr>
          <p:nvPr>
            <p:ph type="ctrTitle"/>
          </p:nvPr>
        </p:nvSpPr>
        <p:spPr/>
        <p:txBody>
          <a:bodyPr/>
          <a:lstStyle/>
          <a:p>
            <a:r>
              <a:rPr lang="en-US" altLang="zh-CN">
                <a:latin typeface="Arial" panose="020B0604020202020204" pitchFamily="34" charset="0"/>
                <a:ea typeface="微软雅黑" panose="020B0503020204020204" pitchFamily="34" charset="-122"/>
                <a:sym typeface="Arial" panose="020B0604020202020204" pitchFamily="34" charset="0"/>
              </a:rPr>
              <a:t>THA</a:t>
            </a:r>
            <a:r>
              <a:rPr lang="en-US" altLang="zh-CN" sz="100">
                <a:latin typeface="Arial" panose="020B0604020202020204" pitchFamily="34" charset="0"/>
                <a:ea typeface="微软雅黑" panose="020B0503020204020204" pitchFamily="34" charset="-122"/>
                <a:sym typeface="Arial" panose="020B0604020202020204" pitchFamily="34" charset="0"/>
              </a:rPr>
              <a:t> </a:t>
            </a:r>
            <a:r>
              <a:rPr lang="en-US" altLang="zh-CN">
                <a:latin typeface="Arial" panose="020B0604020202020204" pitchFamily="34" charset="0"/>
                <a:ea typeface="微软雅黑" panose="020B0503020204020204" pitchFamily="34" charset="-122"/>
                <a:sym typeface="Arial" panose="020B0604020202020204" pitchFamily="34" charset="0"/>
              </a:rPr>
              <a:t>NKS</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7" name="íśľíḓè"/>
          <p:cNvSpPr>
            <a:spLocks noGrp="1"/>
          </p:cNvSpPr>
          <p:nvPr>
            <p:ph type="body" sz="quarter" idx="18"/>
          </p:nvPr>
        </p:nvSpPr>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www</a:t>
            </a:r>
            <a:r>
              <a:rPr lang="en-US" altLang="zh-CN">
                <a:latin typeface="Arial" panose="020B0604020202020204" pitchFamily="34" charset="0"/>
                <a:ea typeface="微软雅黑" panose="020B0503020204020204" pitchFamily="34" charset="-122"/>
                <a:sym typeface="Arial" panose="020B0604020202020204" pitchFamily="34" charset="0"/>
              </a:rPr>
              <a:t>.isl</a:t>
            </a:r>
            <a:r>
              <a:rPr lang="en-US" altLang="zh-CN" sz="100">
                <a:latin typeface="Arial" panose="020B0604020202020204" pitchFamily="34" charset="0"/>
                <a:ea typeface="微软雅黑" panose="020B0503020204020204" pitchFamily="34" charset="-122"/>
                <a:sym typeface="Arial" panose="020B0604020202020204" pitchFamily="34" charset="0"/>
              </a:rPr>
              <a:t> </a:t>
            </a:r>
            <a:r>
              <a:rPr lang="en-US" altLang="zh-CN">
                <a:latin typeface="Arial" panose="020B0604020202020204" pitchFamily="34" charset="0"/>
                <a:ea typeface="微软雅黑" panose="020B0503020204020204" pitchFamily="34" charset="-122"/>
                <a:sym typeface="Arial" panose="020B0604020202020204" pitchFamily="34" charset="0"/>
              </a:rPr>
              <a:t>ide</a:t>
            </a:r>
            <a:r>
              <a:rPr lang="en-US" altLang="zh-CN" dirty="0">
                <a:latin typeface="Arial" panose="020B0604020202020204" pitchFamily="34" charset="0"/>
                <a:ea typeface="微软雅黑" panose="020B0503020204020204" pitchFamily="34" charset="-122"/>
                <a:sym typeface="Arial" panose="020B0604020202020204" pitchFamily="34" charset="0"/>
              </a:rPr>
              <a:t>.cc</a:t>
            </a:r>
            <a:endParaRPr lang="en-US"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6" name="îSļiḑe"/>
          <p:cNvSpPr>
            <a:spLocks noGrp="1"/>
          </p:cNvSpPr>
          <p:nvPr>
            <p:ph type="body" sz="quarter" idx="10"/>
          </p:nvPr>
        </p:nvSpPr>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Speaker </a:t>
            </a:r>
            <a:r>
              <a:rPr lang="en-US" altLang="zh-CN">
                <a:latin typeface="Arial" panose="020B0604020202020204" pitchFamily="34" charset="0"/>
                <a:ea typeface="微软雅黑" panose="020B0503020204020204" pitchFamily="34" charset="-122"/>
                <a:sym typeface="Arial" panose="020B0604020202020204" pitchFamily="34" charset="0"/>
              </a:rPr>
              <a:t>name </a:t>
            </a:r>
            <a:r>
              <a:rPr lang="en-US" altLang="zh-CN" sz="100">
                <a:latin typeface="Arial" panose="020B0604020202020204" pitchFamily="34" charset="0"/>
                <a:ea typeface="微软雅黑" panose="020B0503020204020204" pitchFamily="34" charset="-122"/>
                <a:sym typeface="Arial" panose="020B0604020202020204" pitchFamily="34" charset="0"/>
              </a:rPr>
              <a:t> </a:t>
            </a:r>
            <a:r>
              <a:rPr lang="en-US" altLang="zh-CN">
                <a:latin typeface="Arial" panose="020B0604020202020204" pitchFamily="34" charset="0"/>
                <a:ea typeface="微软雅黑" panose="020B0503020204020204" pitchFamily="34" charset="-122"/>
                <a:sym typeface="Arial" panose="020B0604020202020204" pitchFamily="34" charset="0"/>
              </a:rPr>
              <a:t>and </a:t>
            </a:r>
            <a:r>
              <a:rPr lang="en-US" altLang="zh-CN" dirty="0">
                <a:latin typeface="Arial" panose="020B0604020202020204" pitchFamily="34" charset="0"/>
                <a:ea typeface="微软雅黑" panose="020B0503020204020204" pitchFamily="34" charset="-122"/>
                <a:sym typeface="Arial" panose="020B0604020202020204" pitchFamily="34" charset="0"/>
              </a:rPr>
              <a:t>title</a:t>
            </a:r>
          </a:p>
        </p:txBody>
      </p:sp>
    </p:spTree>
    <p:custDataLst>
      <p:tags r:id="rId3"/>
    </p:custDataLst>
    <p:extLst>
      <p:ext uri="{BB962C8B-B14F-4D97-AF65-F5344CB8AC3E}">
        <p14:creationId xmlns:p14="http://schemas.microsoft.com/office/powerpoint/2010/main" val="125904303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show="0">
  <p:cSld>
    <p:spTree>
      <p:nvGrpSpPr>
        <p:cNvPr id="1" name="íṩlîḑe"/>
        <p:cNvGrpSpPr/>
        <p:nvPr/>
      </p:nvGrpSpPr>
      <p:grpSpPr>
        <a:xfrm>
          <a:off x="0" y="0"/>
          <a:ext cx="0" cy="0"/>
          <a:chOff x="0" y="0"/>
          <a:chExt cx="0" cy="0"/>
        </a:xfrm>
      </p:grpSpPr>
      <p:sp>
        <p:nvSpPr>
          <p:cNvPr id="2" name="ïsḻiḍê">
            <a:extLst>
              <a:ext uri="{FF2B5EF4-FFF2-40B4-BE49-F238E27FC236}">
                <a16:creationId xmlns:a16="http://schemas.microsoft.com/office/drawing/2014/main" id="{9C3B874D-A0A4-43DF-8811-42E74DAB9FD6}"/>
              </a:ext>
            </a:extLst>
          </p:cNvPr>
          <p:cNvSpPr/>
          <p:nvPr/>
        </p:nvSpPr>
        <p:spPr>
          <a:xfrm>
            <a:off x="0" y="0"/>
            <a:ext cx="12192000" cy="6858000"/>
          </a:xfrm>
          <a:prstGeom prst="rect">
            <a:avLst/>
          </a:pr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47" name="îś1îḑê">
            <a:extLst>
              <a:ext uri="{FF2B5EF4-FFF2-40B4-BE49-F238E27FC236}">
                <a16:creationId xmlns:a16="http://schemas.microsoft.com/office/drawing/2014/main" id="{C3B8E65B-8D23-4A0C-BA0F-4099D6663359}"/>
              </a:ext>
            </a:extLst>
          </p:cNvPr>
          <p:cNvGrpSpPr/>
          <p:nvPr/>
        </p:nvGrpSpPr>
        <p:grpSpPr>
          <a:xfrm>
            <a:off x="5252647" y="0"/>
            <a:ext cx="6939359" cy="6858000"/>
            <a:chOff x="5252643" y="0"/>
            <a:chExt cx="6939358" cy="6858000"/>
          </a:xfrm>
          <a:solidFill>
            <a:srgbClr val="F7F7F7"/>
          </a:solidFill>
        </p:grpSpPr>
        <p:sp>
          <p:nvSpPr>
            <p:cNvPr id="48" name="íśḷíḓe">
              <a:extLst>
                <a:ext uri="{FF2B5EF4-FFF2-40B4-BE49-F238E27FC236}">
                  <a16:creationId xmlns:a16="http://schemas.microsoft.com/office/drawing/2014/main" id="{318E7F1B-E2A0-4D9A-826C-3801FAA34DB1}"/>
                </a:ext>
              </a:extLst>
            </p:cNvPr>
            <p:cNvSpPr>
              <a:spLocks/>
            </p:cNvSpPr>
            <p:nvPr/>
          </p:nvSpPr>
          <p:spPr>
            <a:xfrm rot="19800000">
              <a:off x="7350845" y="2199545"/>
              <a:ext cx="2772000" cy="2772000"/>
            </a:xfrm>
            <a:custGeom>
              <a:avLst/>
              <a:gdLst>
                <a:gd name="connsiteX0" fmla="*/ 786764 w 1905000"/>
                <a:gd name="connsiteY0" fmla="*/ 1857375 h 1866900"/>
                <a:gd name="connsiteX1" fmla="*/ 1116329 w 1905000"/>
                <a:gd name="connsiteY1" fmla="*/ 1857375 h 1866900"/>
                <a:gd name="connsiteX2" fmla="*/ 1047749 w 1905000"/>
                <a:gd name="connsiteY2" fmla="*/ 1866900 h 1866900"/>
                <a:gd name="connsiteX3" fmla="*/ 855344 w 1905000"/>
                <a:gd name="connsiteY3" fmla="*/ 1866900 h 1866900"/>
                <a:gd name="connsiteX4" fmla="*/ 786764 w 1905000"/>
                <a:gd name="connsiteY4" fmla="*/ 1857375 h 1866900"/>
                <a:gd name="connsiteX5" fmla="*/ 614362 w 1905000"/>
                <a:gd name="connsiteY5" fmla="*/ 1809750 h 1866900"/>
                <a:gd name="connsiteX6" fmla="*/ 1290637 w 1905000"/>
                <a:gd name="connsiteY6" fmla="*/ 1809750 h 1866900"/>
                <a:gd name="connsiteX7" fmla="*/ 1263967 w 1905000"/>
                <a:gd name="connsiteY7" fmla="*/ 1819275 h 1866900"/>
                <a:gd name="connsiteX8" fmla="*/ 640079 w 1905000"/>
                <a:gd name="connsiteY8" fmla="*/ 1819275 h 1866900"/>
                <a:gd name="connsiteX9" fmla="*/ 614362 w 1905000"/>
                <a:gd name="connsiteY9" fmla="*/ 1809750 h 1866900"/>
                <a:gd name="connsiteX10" fmla="*/ 509587 w 1905000"/>
                <a:gd name="connsiteY10" fmla="*/ 1762125 h 1866900"/>
                <a:gd name="connsiteX11" fmla="*/ 1396365 w 1905000"/>
                <a:gd name="connsiteY11" fmla="*/ 1762125 h 1866900"/>
                <a:gd name="connsiteX12" fmla="*/ 1377315 w 1905000"/>
                <a:gd name="connsiteY12" fmla="*/ 1771650 h 1866900"/>
                <a:gd name="connsiteX13" fmla="*/ 527685 w 1905000"/>
                <a:gd name="connsiteY13" fmla="*/ 1771650 h 1866900"/>
                <a:gd name="connsiteX14" fmla="*/ 509587 w 1905000"/>
                <a:gd name="connsiteY14" fmla="*/ 1762125 h 1866900"/>
                <a:gd name="connsiteX15" fmla="*/ 428625 w 1905000"/>
                <a:gd name="connsiteY15" fmla="*/ 1714500 h 1866900"/>
                <a:gd name="connsiteX16" fmla="*/ 1478280 w 1905000"/>
                <a:gd name="connsiteY16" fmla="*/ 1714500 h 1866900"/>
                <a:gd name="connsiteX17" fmla="*/ 1463040 w 1905000"/>
                <a:gd name="connsiteY17" fmla="*/ 1724025 h 1866900"/>
                <a:gd name="connsiteX18" fmla="*/ 443865 w 1905000"/>
                <a:gd name="connsiteY18" fmla="*/ 1724025 h 1866900"/>
                <a:gd name="connsiteX19" fmla="*/ 428625 w 1905000"/>
                <a:gd name="connsiteY19" fmla="*/ 1714500 h 1866900"/>
                <a:gd name="connsiteX20" fmla="*/ 362902 w 1905000"/>
                <a:gd name="connsiteY20" fmla="*/ 1666875 h 1866900"/>
                <a:gd name="connsiteX21" fmla="*/ 1544002 w 1905000"/>
                <a:gd name="connsiteY21" fmla="*/ 1666875 h 1866900"/>
                <a:gd name="connsiteX22" fmla="*/ 1531620 w 1905000"/>
                <a:gd name="connsiteY22" fmla="*/ 1676400 h 1866900"/>
                <a:gd name="connsiteX23" fmla="*/ 375285 w 1905000"/>
                <a:gd name="connsiteY23" fmla="*/ 1676400 h 1866900"/>
                <a:gd name="connsiteX24" fmla="*/ 362902 w 1905000"/>
                <a:gd name="connsiteY24" fmla="*/ 1666875 h 1866900"/>
                <a:gd name="connsiteX25" fmla="*/ 306705 w 1905000"/>
                <a:gd name="connsiteY25" fmla="*/ 1619250 h 1866900"/>
                <a:gd name="connsiteX26" fmla="*/ 1599247 w 1905000"/>
                <a:gd name="connsiteY26" fmla="*/ 1619250 h 1866900"/>
                <a:gd name="connsiteX27" fmla="*/ 1588770 w 1905000"/>
                <a:gd name="connsiteY27" fmla="*/ 1628775 h 1866900"/>
                <a:gd name="connsiteX28" fmla="*/ 317182 w 1905000"/>
                <a:gd name="connsiteY28" fmla="*/ 1628775 h 1866900"/>
                <a:gd name="connsiteX29" fmla="*/ 306705 w 1905000"/>
                <a:gd name="connsiteY29" fmla="*/ 1619250 h 1866900"/>
                <a:gd name="connsiteX30" fmla="*/ 258127 w 1905000"/>
                <a:gd name="connsiteY30" fmla="*/ 1571625 h 1866900"/>
                <a:gd name="connsiteX31" fmla="*/ 1646872 w 1905000"/>
                <a:gd name="connsiteY31" fmla="*/ 1571625 h 1866900"/>
                <a:gd name="connsiteX32" fmla="*/ 1637347 w 1905000"/>
                <a:gd name="connsiteY32" fmla="*/ 1581150 h 1866900"/>
                <a:gd name="connsiteX33" fmla="*/ 266699 w 1905000"/>
                <a:gd name="connsiteY33" fmla="*/ 1581150 h 1866900"/>
                <a:gd name="connsiteX34" fmla="*/ 258127 w 1905000"/>
                <a:gd name="connsiteY34" fmla="*/ 1571625 h 1866900"/>
                <a:gd name="connsiteX35" fmla="*/ 216217 w 1905000"/>
                <a:gd name="connsiteY35" fmla="*/ 1524000 h 1866900"/>
                <a:gd name="connsiteX36" fmla="*/ 1687830 w 1905000"/>
                <a:gd name="connsiteY36" fmla="*/ 1524000 h 1866900"/>
                <a:gd name="connsiteX37" fmla="*/ 1680209 w 1905000"/>
                <a:gd name="connsiteY37" fmla="*/ 1533525 h 1866900"/>
                <a:gd name="connsiteX38" fmla="*/ 223837 w 1905000"/>
                <a:gd name="connsiteY38" fmla="*/ 1533525 h 1866900"/>
                <a:gd name="connsiteX39" fmla="*/ 216217 w 1905000"/>
                <a:gd name="connsiteY39" fmla="*/ 1524000 h 1866900"/>
                <a:gd name="connsiteX40" fmla="*/ 180022 w 1905000"/>
                <a:gd name="connsiteY40" fmla="*/ 1476375 h 1866900"/>
                <a:gd name="connsiteX41" fmla="*/ 1724977 w 1905000"/>
                <a:gd name="connsiteY41" fmla="*/ 1476375 h 1866900"/>
                <a:gd name="connsiteX42" fmla="*/ 1718310 w 1905000"/>
                <a:gd name="connsiteY42" fmla="*/ 1485900 h 1866900"/>
                <a:gd name="connsiteX43" fmla="*/ 186690 w 1905000"/>
                <a:gd name="connsiteY43" fmla="*/ 1485900 h 1866900"/>
                <a:gd name="connsiteX44" fmla="*/ 180022 w 1905000"/>
                <a:gd name="connsiteY44" fmla="*/ 1476375 h 1866900"/>
                <a:gd name="connsiteX45" fmla="*/ 147637 w 1905000"/>
                <a:gd name="connsiteY45" fmla="*/ 1428750 h 1866900"/>
                <a:gd name="connsiteX46" fmla="*/ 1756410 w 1905000"/>
                <a:gd name="connsiteY46" fmla="*/ 1428750 h 1866900"/>
                <a:gd name="connsiteX47" fmla="*/ 1750695 w 1905000"/>
                <a:gd name="connsiteY47" fmla="*/ 1438275 h 1866900"/>
                <a:gd name="connsiteX48" fmla="*/ 153352 w 1905000"/>
                <a:gd name="connsiteY48" fmla="*/ 1438275 h 1866900"/>
                <a:gd name="connsiteX49" fmla="*/ 147637 w 1905000"/>
                <a:gd name="connsiteY49" fmla="*/ 1428750 h 1866900"/>
                <a:gd name="connsiteX50" fmla="*/ 119062 w 1905000"/>
                <a:gd name="connsiteY50" fmla="*/ 1381125 h 1866900"/>
                <a:gd name="connsiteX51" fmla="*/ 1785937 w 1905000"/>
                <a:gd name="connsiteY51" fmla="*/ 1381125 h 1866900"/>
                <a:gd name="connsiteX52" fmla="*/ 1780222 w 1905000"/>
                <a:gd name="connsiteY52" fmla="*/ 1390650 h 1866900"/>
                <a:gd name="connsiteX53" fmla="*/ 124777 w 1905000"/>
                <a:gd name="connsiteY53" fmla="*/ 1390650 h 1866900"/>
                <a:gd name="connsiteX54" fmla="*/ 119062 w 1905000"/>
                <a:gd name="connsiteY54" fmla="*/ 1381125 h 1866900"/>
                <a:gd name="connsiteX55" fmla="*/ 95250 w 1905000"/>
                <a:gd name="connsiteY55" fmla="*/ 1333500 h 1866900"/>
                <a:gd name="connsiteX56" fmla="*/ 1810703 w 1905000"/>
                <a:gd name="connsiteY56" fmla="*/ 1333500 h 1866900"/>
                <a:gd name="connsiteX57" fmla="*/ 1805940 w 1905000"/>
                <a:gd name="connsiteY57" fmla="*/ 1343025 h 1866900"/>
                <a:gd name="connsiteX58" fmla="*/ 100013 w 1905000"/>
                <a:gd name="connsiteY58" fmla="*/ 1343025 h 1866900"/>
                <a:gd name="connsiteX59" fmla="*/ 95250 w 1905000"/>
                <a:gd name="connsiteY59" fmla="*/ 1333500 h 1866900"/>
                <a:gd name="connsiteX60" fmla="*/ 73342 w 1905000"/>
                <a:gd name="connsiteY60" fmla="*/ 1285875 h 1866900"/>
                <a:gd name="connsiteX61" fmla="*/ 1830705 w 1905000"/>
                <a:gd name="connsiteY61" fmla="*/ 1285875 h 1866900"/>
                <a:gd name="connsiteX62" fmla="*/ 1826895 w 1905000"/>
                <a:gd name="connsiteY62" fmla="*/ 1295400 h 1866900"/>
                <a:gd name="connsiteX63" fmla="*/ 77152 w 1905000"/>
                <a:gd name="connsiteY63" fmla="*/ 1295400 h 1866900"/>
                <a:gd name="connsiteX64" fmla="*/ 73342 w 1905000"/>
                <a:gd name="connsiteY64" fmla="*/ 1285875 h 1866900"/>
                <a:gd name="connsiteX65" fmla="*/ 55245 w 1905000"/>
                <a:gd name="connsiteY65" fmla="*/ 1238250 h 1866900"/>
                <a:gd name="connsiteX66" fmla="*/ 1850708 w 1905000"/>
                <a:gd name="connsiteY66" fmla="*/ 1238250 h 1866900"/>
                <a:gd name="connsiteX67" fmla="*/ 1846898 w 1905000"/>
                <a:gd name="connsiteY67" fmla="*/ 1247775 h 1866900"/>
                <a:gd name="connsiteX68" fmla="*/ 59055 w 1905000"/>
                <a:gd name="connsiteY68" fmla="*/ 1247775 h 1866900"/>
                <a:gd name="connsiteX69" fmla="*/ 55245 w 1905000"/>
                <a:gd name="connsiteY69" fmla="*/ 1238250 h 1866900"/>
                <a:gd name="connsiteX70" fmla="*/ 40004 w 1905000"/>
                <a:gd name="connsiteY70" fmla="*/ 1190625 h 1866900"/>
                <a:gd name="connsiteX71" fmla="*/ 1865947 w 1905000"/>
                <a:gd name="connsiteY71" fmla="*/ 1190625 h 1866900"/>
                <a:gd name="connsiteX72" fmla="*/ 1863089 w 1905000"/>
                <a:gd name="connsiteY72" fmla="*/ 1200150 h 1866900"/>
                <a:gd name="connsiteX73" fmla="*/ 42862 w 1905000"/>
                <a:gd name="connsiteY73" fmla="*/ 1200150 h 1866900"/>
                <a:gd name="connsiteX74" fmla="*/ 40004 w 1905000"/>
                <a:gd name="connsiteY74" fmla="*/ 1190625 h 1866900"/>
                <a:gd name="connsiteX75" fmla="*/ 26669 w 1905000"/>
                <a:gd name="connsiteY75" fmla="*/ 1143000 h 1866900"/>
                <a:gd name="connsiteX76" fmla="*/ 1878329 w 1905000"/>
                <a:gd name="connsiteY76" fmla="*/ 1143000 h 1866900"/>
                <a:gd name="connsiteX77" fmla="*/ 1876424 w 1905000"/>
                <a:gd name="connsiteY77" fmla="*/ 1152525 h 1866900"/>
                <a:gd name="connsiteX78" fmla="*/ 29526 w 1905000"/>
                <a:gd name="connsiteY78" fmla="*/ 1152525 h 1866900"/>
                <a:gd name="connsiteX79" fmla="*/ 26669 w 1905000"/>
                <a:gd name="connsiteY79" fmla="*/ 1143000 h 1866900"/>
                <a:gd name="connsiteX80" fmla="*/ 16192 w 1905000"/>
                <a:gd name="connsiteY80" fmla="*/ 1095375 h 1866900"/>
                <a:gd name="connsiteX81" fmla="*/ 1888807 w 1905000"/>
                <a:gd name="connsiteY81" fmla="*/ 1095375 h 1866900"/>
                <a:gd name="connsiteX82" fmla="*/ 1886902 w 1905000"/>
                <a:gd name="connsiteY82" fmla="*/ 1104900 h 1866900"/>
                <a:gd name="connsiteX83" fmla="*/ 18097 w 1905000"/>
                <a:gd name="connsiteY83" fmla="*/ 1104900 h 1866900"/>
                <a:gd name="connsiteX84" fmla="*/ 16192 w 1905000"/>
                <a:gd name="connsiteY84" fmla="*/ 1095375 h 1866900"/>
                <a:gd name="connsiteX85" fmla="*/ 8572 w 1905000"/>
                <a:gd name="connsiteY85" fmla="*/ 1047750 h 1866900"/>
                <a:gd name="connsiteX86" fmla="*/ 1896427 w 1905000"/>
                <a:gd name="connsiteY86" fmla="*/ 1047750 h 1866900"/>
                <a:gd name="connsiteX87" fmla="*/ 1895475 w 1905000"/>
                <a:gd name="connsiteY87" fmla="*/ 1057275 h 1866900"/>
                <a:gd name="connsiteX88" fmla="*/ 9525 w 1905000"/>
                <a:gd name="connsiteY88" fmla="*/ 1057275 h 1866900"/>
                <a:gd name="connsiteX89" fmla="*/ 8572 w 1905000"/>
                <a:gd name="connsiteY89" fmla="*/ 1047750 h 1866900"/>
                <a:gd name="connsiteX90" fmla="*/ 3810 w 1905000"/>
                <a:gd name="connsiteY90" fmla="*/ 1000125 h 1866900"/>
                <a:gd name="connsiteX91" fmla="*/ 1902143 w 1905000"/>
                <a:gd name="connsiteY91" fmla="*/ 1000125 h 1866900"/>
                <a:gd name="connsiteX92" fmla="*/ 1901190 w 1905000"/>
                <a:gd name="connsiteY92" fmla="*/ 1009650 h 1866900"/>
                <a:gd name="connsiteX93" fmla="*/ 4762 w 1905000"/>
                <a:gd name="connsiteY93" fmla="*/ 1009650 h 1866900"/>
                <a:gd name="connsiteX94" fmla="*/ 3810 w 1905000"/>
                <a:gd name="connsiteY94" fmla="*/ 1000125 h 1866900"/>
                <a:gd name="connsiteX95" fmla="*/ 952 w 1905000"/>
                <a:gd name="connsiteY95" fmla="*/ 952500 h 1866900"/>
                <a:gd name="connsiteX96" fmla="*/ 1904047 w 1905000"/>
                <a:gd name="connsiteY96" fmla="*/ 952500 h 1866900"/>
                <a:gd name="connsiteX97" fmla="*/ 1904047 w 1905000"/>
                <a:gd name="connsiteY97" fmla="*/ 962025 h 1866900"/>
                <a:gd name="connsiteX98" fmla="*/ 952 w 1905000"/>
                <a:gd name="connsiteY98" fmla="*/ 962025 h 1866900"/>
                <a:gd name="connsiteX99" fmla="*/ 952 w 1905000"/>
                <a:gd name="connsiteY99" fmla="*/ 952500 h 1866900"/>
                <a:gd name="connsiteX100" fmla="*/ 0 w 1905000"/>
                <a:gd name="connsiteY100" fmla="*/ 904875 h 1866900"/>
                <a:gd name="connsiteX101" fmla="*/ 1905000 w 1905000"/>
                <a:gd name="connsiteY101" fmla="*/ 904875 h 1866900"/>
                <a:gd name="connsiteX102" fmla="*/ 1905000 w 1905000"/>
                <a:gd name="connsiteY102" fmla="*/ 914400 h 1866900"/>
                <a:gd name="connsiteX103" fmla="*/ 0 w 1905000"/>
                <a:gd name="connsiteY103" fmla="*/ 914400 h 1866900"/>
                <a:gd name="connsiteX104" fmla="*/ 0 w 1905000"/>
                <a:gd name="connsiteY104" fmla="*/ 904875 h 1866900"/>
                <a:gd name="connsiteX105" fmla="*/ 1905 w 1905000"/>
                <a:gd name="connsiteY105" fmla="*/ 857250 h 1866900"/>
                <a:gd name="connsiteX106" fmla="*/ 1902142 w 1905000"/>
                <a:gd name="connsiteY106" fmla="*/ 857250 h 1866900"/>
                <a:gd name="connsiteX107" fmla="*/ 1903095 w 1905000"/>
                <a:gd name="connsiteY107" fmla="*/ 866775 h 1866900"/>
                <a:gd name="connsiteX108" fmla="*/ 952 w 1905000"/>
                <a:gd name="connsiteY108" fmla="*/ 866775 h 1866900"/>
                <a:gd name="connsiteX109" fmla="*/ 1905 w 1905000"/>
                <a:gd name="connsiteY109" fmla="*/ 857250 h 1866900"/>
                <a:gd name="connsiteX110" fmla="*/ 6667 w 1905000"/>
                <a:gd name="connsiteY110" fmla="*/ 809625 h 1866900"/>
                <a:gd name="connsiteX111" fmla="*/ 1899285 w 1905000"/>
                <a:gd name="connsiteY111" fmla="*/ 809625 h 1866900"/>
                <a:gd name="connsiteX112" fmla="*/ 1900238 w 1905000"/>
                <a:gd name="connsiteY112" fmla="*/ 819150 h 1866900"/>
                <a:gd name="connsiteX113" fmla="*/ 5715 w 1905000"/>
                <a:gd name="connsiteY113" fmla="*/ 819150 h 1866900"/>
                <a:gd name="connsiteX114" fmla="*/ 6667 w 1905000"/>
                <a:gd name="connsiteY114" fmla="*/ 809625 h 1866900"/>
                <a:gd name="connsiteX115" fmla="*/ 13335 w 1905000"/>
                <a:gd name="connsiteY115" fmla="*/ 762000 h 1866900"/>
                <a:gd name="connsiteX116" fmla="*/ 1891665 w 1905000"/>
                <a:gd name="connsiteY116" fmla="*/ 762000 h 1866900"/>
                <a:gd name="connsiteX117" fmla="*/ 1893570 w 1905000"/>
                <a:gd name="connsiteY117" fmla="*/ 771525 h 1866900"/>
                <a:gd name="connsiteX118" fmla="*/ 11430 w 1905000"/>
                <a:gd name="connsiteY118" fmla="*/ 771525 h 1866900"/>
                <a:gd name="connsiteX119" fmla="*/ 13335 w 1905000"/>
                <a:gd name="connsiteY119" fmla="*/ 762000 h 1866900"/>
                <a:gd name="connsiteX120" fmla="*/ 21907 w 1905000"/>
                <a:gd name="connsiteY120" fmla="*/ 714375 h 1866900"/>
                <a:gd name="connsiteX121" fmla="*/ 1883092 w 1905000"/>
                <a:gd name="connsiteY121" fmla="*/ 714375 h 1866900"/>
                <a:gd name="connsiteX122" fmla="*/ 1884997 w 1905000"/>
                <a:gd name="connsiteY122" fmla="*/ 723900 h 1866900"/>
                <a:gd name="connsiteX123" fmla="*/ 20002 w 1905000"/>
                <a:gd name="connsiteY123" fmla="*/ 723900 h 1866900"/>
                <a:gd name="connsiteX124" fmla="*/ 21907 w 1905000"/>
                <a:gd name="connsiteY124" fmla="*/ 714375 h 1866900"/>
                <a:gd name="connsiteX125" fmla="*/ 34289 w 1905000"/>
                <a:gd name="connsiteY125" fmla="*/ 666750 h 1866900"/>
                <a:gd name="connsiteX126" fmla="*/ 1870710 w 1905000"/>
                <a:gd name="connsiteY126" fmla="*/ 666750 h 1866900"/>
                <a:gd name="connsiteX127" fmla="*/ 1873567 w 1905000"/>
                <a:gd name="connsiteY127" fmla="*/ 676275 h 1866900"/>
                <a:gd name="connsiteX128" fmla="*/ 31432 w 1905000"/>
                <a:gd name="connsiteY128" fmla="*/ 676275 h 1866900"/>
                <a:gd name="connsiteX129" fmla="*/ 34289 w 1905000"/>
                <a:gd name="connsiteY129" fmla="*/ 666750 h 1866900"/>
                <a:gd name="connsiteX130" fmla="*/ 48577 w 1905000"/>
                <a:gd name="connsiteY130" fmla="*/ 619125 h 1866900"/>
                <a:gd name="connsiteX131" fmla="*/ 1857375 w 1905000"/>
                <a:gd name="connsiteY131" fmla="*/ 619125 h 1866900"/>
                <a:gd name="connsiteX132" fmla="*/ 1860233 w 1905000"/>
                <a:gd name="connsiteY132" fmla="*/ 628650 h 1866900"/>
                <a:gd name="connsiteX133" fmla="*/ 45720 w 1905000"/>
                <a:gd name="connsiteY133" fmla="*/ 628650 h 1866900"/>
                <a:gd name="connsiteX134" fmla="*/ 48577 w 1905000"/>
                <a:gd name="connsiteY134" fmla="*/ 619125 h 1866900"/>
                <a:gd name="connsiteX135" fmla="*/ 65722 w 1905000"/>
                <a:gd name="connsiteY135" fmla="*/ 571500 h 1866900"/>
                <a:gd name="connsiteX136" fmla="*/ 1839277 w 1905000"/>
                <a:gd name="connsiteY136" fmla="*/ 571500 h 1866900"/>
                <a:gd name="connsiteX137" fmla="*/ 1843087 w 1905000"/>
                <a:gd name="connsiteY137" fmla="*/ 581025 h 1866900"/>
                <a:gd name="connsiteX138" fmla="*/ 61912 w 1905000"/>
                <a:gd name="connsiteY138" fmla="*/ 581025 h 1866900"/>
                <a:gd name="connsiteX139" fmla="*/ 65722 w 1905000"/>
                <a:gd name="connsiteY139" fmla="*/ 571500 h 1866900"/>
                <a:gd name="connsiteX140" fmla="*/ 85725 w 1905000"/>
                <a:gd name="connsiteY140" fmla="*/ 523875 h 1866900"/>
                <a:gd name="connsiteX141" fmla="*/ 1819275 w 1905000"/>
                <a:gd name="connsiteY141" fmla="*/ 523875 h 1866900"/>
                <a:gd name="connsiteX142" fmla="*/ 1823085 w 1905000"/>
                <a:gd name="connsiteY142" fmla="*/ 533400 h 1866900"/>
                <a:gd name="connsiteX143" fmla="*/ 80962 w 1905000"/>
                <a:gd name="connsiteY143" fmla="*/ 533400 h 1866900"/>
                <a:gd name="connsiteX144" fmla="*/ 85725 w 1905000"/>
                <a:gd name="connsiteY144" fmla="*/ 523875 h 1866900"/>
                <a:gd name="connsiteX145" fmla="*/ 109538 w 1905000"/>
                <a:gd name="connsiteY145" fmla="*/ 476250 h 1866900"/>
                <a:gd name="connsiteX146" fmla="*/ 1796415 w 1905000"/>
                <a:gd name="connsiteY146" fmla="*/ 476250 h 1866900"/>
                <a:gd name="connsiteX147" fmla="*/ 1801178 w 1905000"/>
                <a:gd name="connsiteY147" fmla="*/ 485775 h 1866900"/>
                <a:gd name="connsiteX148" fmla="*/ 104775 w 1905000"/>
                <a:gd name="connsiteY148" fmla="*/ 485775 h 1866900"/>
                <a:gd name="connsiteX149" fmla="*/ 109538 w 1905000"/>
                <a:gd name="connsiteY149" fmla="*/ 476250 h 1866900"/>
                <a:gd name="connsiteX150" fmla="*/ 136207 w 1905000"/>
                <a:gd name="connsiteY150" fmla="*/ 428625 h 1866900"/>
                <a:gd name="connsiteX151" fmla="*/ 1768792 w 1905000"/>
                <a:gd name="connsiteY151" fmla="*/ 428625 h 1866900"/>
                <a:gd name="connsiteX152" fmla="*/ 1774507 w 1905000"/>
                <a:gd name="connsiteY152" fmla="*/ 438150 h 1866900"/>
                <a:gd name="connsiteX153" fmla="*/ 130492 w 1905000"/>
                <a:gd name="connsiteY153" fmla="*/ 438150 h 1866900"/>
                <a:gd name="connsiteX154" fmla="*/ 136207 w 1905000"/>
                <a:gd name="connsiteY154" fmla="*/ 428625 h 1866900"/>
                <a:gd name="connsiteX155" fmla="*/ 166687 w 1905000"/>
                <a:gd name="connsiteY155" fmla="*/ 381000 h 1866900"/>
                <a:gd name="connsiteX156" fmla="*/ 1738312 w 1905000"/>
                <a:gd name="connsiteY156" fmla="*/ 381000 h 1866900"/>
                <a:gd name="connsiteX157" fmla="*/ 1744979 w 1905000"/>
                <a:gd name="connsiteY157" fmla="*/ 390525 h 1866900"/>
                <a:gd name="connsiteX158" fmla="*/ 160019 w 1905000"/>
                <a:gd name="connsiteY158" fmla="*/ 390525 h 1866900"/>
                <a:gd name="connsiteX159" fmla="*/ 166687 w 1905000"/>
                <a:gd name="connsiteY159" fmla="*/ 381000 h 1866900"/>
                <a:gd name="connsiteX160" fmla="*/ 201929 w 1905000"/>
                <a:gd name="connsiteY160" fmla="*/ 333375 h 1866900"/>
                <a:gd name="connsiteX161" fmla="*/ 1704022 w 1905000"/>
                <a:gd name="connsiteY161" fmla="*/ 333375 h 1866900"/>
                <a:gd name="connsiteX162" fmla="*/ 1711642 w 1905000"/>
                <a:gd name="connsiteY162" fmla="*/ 342900 h 1866900"/>
                <a:gd name="connsiteX163" fmla="*/ 194309 w 1905000"/>
                <a:gd name="connsiteY163" fmla="*/ 342900 h 1866900"/>
                <a:gd name="connsiteX164" fmla="*/ 201929 w 1905000"/>
                <a:gd name="connsiteY164" fmla="*/ 333375 h 1866900"/>
                <a:gd name="connsiteX165" fmla="*/ 240981 w 1905000"/>
                <a:gd name="connsiteY165" fmla="*/ 285750 h 1866900"/>
                <a:gd name="connsiteX166" fmla="*/ 1664017 w 1905000"/>
                <a:gd name="connsiteY166" fmla="*/ 285750 h 1866900"/>
                <a:gd name="connsiteX167" fmla="*/ 1672589 w 1905000"/>
                <a:gd name="connsiteY167" fmla="*/ 295275 h 1866900"/>
                <a:gd name="connsiteX168" fmla="*/ 232409 w 1905000"/>
                <a:gd name="connsiteY168" fmla="*/ 295275 h 1866900"/>
                <a:gd name="connsiteX169" fmla="*/ 240981 w 1905000"/>
                <a:gd name="connsiteY169" fmla="*/ 285750 h 1866900"/>
                <a:gd name="connsiteX170" fmla="*/ 286702 w 1905000"/>
                <a:gd name="connsiteY170" fmla="*/ 238125 h 1866900"/>
                <a:gd name="connsiteX171" fmla="*/ 1619250 w 1905000"/>
                <a:gd name="connsiteY171" fmla="*/ 238125 h 1866900"/>
                <a:gd name="connsiteX172" fmla="*/ 1628775 w 1905000"/>
                <a:gd name="connsiteY172" fmla="*/ 247650 h 1866900"/>
                <a:gd name="connsiteX173" fmla="*/ 277177 w 1905000"/>
                <a:gd name="connsiteY173" fmla="*/ 247650 h 1866900"/>
                <a:gd name="connsiteX174" fmla="*/ 286702 w 1905000"/>
                <a:gd name="connsiteY174" fmla="*/ 238125 h 1866900"/>
                <a:gd name="connsiteX175" fmla="*/ 339090 w 1905000"/>
                <a:gd name="connsiteY175" fmla="*/ 190500 h 1866900"/>
                <a:gd name="connsiteX176" fmla="*/ 1565910 w 1905000"/>
                <a:gd name="connsiteY176" fmla="*/ 190500 h 1866900"/>
                <a:gd name="connsiteX177" fmla="*/ 1577340 w 1905000"/>
                <a:gd name="connsiteY177" fmla="*/ 200025 h 1866900"/>
                <a:gd name="connsiteX178" fmla="*/ 327660 w 1905000"/>
                <a:gd name="connsiteY178" fmla="*/ 200025 h 1866900"/>
                <a:gd name="connsiteX179" fmla="*/ 339090 w 1905000"/>
                <a:gd name="connsiteY179" fmla="*/ 190500 h 1866900"/>
                <a:gd name="connsiteX180" fmla="*/ 400049 w 1905000"/>
                <a:gd name="connsiteY180" fmla="*/ 142875 h 1866900"/>
                <a:gd name="connsiteX181" fmla="*/ 1503997 w 1905000"/>
                <a:gd name="connsiteY181" fmla="*/ 142875 h 1866900"/>
                <a:gd name="connsiteX182" fmla="*/ 1517332 w 1905000"/>
                <a:gd name="connsiteY182" fmla="*/ 152400 h 1866900"/>
                <a:gd name="connsiteX183" fmla="*/ 386714 w 1905000"/>
                <a:gd name="connsiteY183" fmla="*/ 152400 h 1866900"/>
                <a:gd name="connsiteX184" fmla="*/ 400049 w 1905000"/>
                <a:gd name="connsiteY184" fmla="*/ 142875 h 1866900"/>
                <a:gd name="connsiteX185" fmla="*/ 474345 w 1905000"/>
                <a:gd name="connsiteY185" fmla="*/ 95250 h 1866900"/>
                <a:gd name="connsiteX186" fmla="*/ 1429702 w 1905000"/>
                <a:gd name="connsiteY186" fmla="*/ 95250 h 1866900"/>
                <a:gd name="connsiteX187" fmla="*/ 1445895 w 1905000"/>
                <a:gd name="connsiteY187" fmla="*/ 104775 h 1866900"/>
                <a:gd name="connsiteX188" fmla="*/ 458152 w 1905000"/>
                <a:gd name="connsiteY188" fmla="*/ 104775 h 1866900"/>
                <a:gd name="connsiteX189" fmla="*/ 474345 w 1905000"/>
                <a:gd name="connsiteY189" fmla="*/ 95250 h 1866900"/>
                <a:gd name="connsiteX190" fmla="*/ 568642 w 1905000"/>
                <a:gd name="connsiteY190" fmla="*/ 47625 h 1866900"/>
                <a:gd name="connsiteX191" fmla="*/ 1337309 w 1905000"/>
                <a:gd name="connsiteY191" fmla="*/ 47625 h 1866900"/>
                <a:gd name="connsiteX192" fmla="*/ 1358265 w 1905000"/>
                <a:gd name="connsiteY192" fmla="*/ 57150 h 1866900"/>
                <a:gd name="connsiteX193" fmla="*/ 547687 w 1905000"/>
                <a:gd name="connsiteY193" fmla="*/ 57150 h 1866900"/>
                <a:gd name="connsiteX194" fmla="*/ 568642 w 1905000"/>
                <a:gd name="connsiteY194" fmla="*/ 47625 h 1866900"/>
                <a:gd name="connsiteX195" fmla="*/ 702945 w 1905000"/>
                <a:gd name="connsiteY195" fmla="*/ 0 h 1866900"/>
                <a:gd name="connsiteX196" fmla="*/ 1203960 w 1905000"/>
                <a:gd name="connsiteY196" fmla="*/ 0 h 1866900"/>
                <a:gd name="connsiteX197" fmla="*/ 1236345 w 1905000"/>
                <a:gd name="connsiteY197" fmla="*/ 9525 h 1866900"/>
                <a:gd name="connsiteX198" fmla="*/ 670560 w 1905000"/>
                <a:gd name="connsiteY198" fmla="*/ 9525 h 1866900"/>
                <a:gd name="connsiteX199" fmla="*/ 702945 w 1905000"/>
                <a:gd name="connsiteY199" fmla="*/ 0 h 18669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Lst>
              <a:rect l="l" t="t" r="r" b="b"/>
              <a:pathLst>
                <a:path w="1905000" h="1866900">
                  <a:moveTo>
                    <a:pt x="786764" y="1857375"/>
                  </a:moveTo>
                  <a:lnTo>
                    <a:pt x="1116329" y="1857375"/>
                  </a:lnTo>
                  <a:cubicBezTo>
                    <a:pt x="1093469" y="1861185"/>
                    <a:pt x="1070609" y="1864995"/>
                    <a:pt x="1047749" y="1866900"/>
                  </a:cubicBezTo>
                  <a:lnTo>
                    <a:pt x="855344" y="1866900"/>
                  </a:lnTo>
                  <a:cubicBezTo>
                    <a:pt x="832484" y="1864995"/>
                    <a:pt x="809624" y="1861185"/>
                    <a:pt x="786764" y="1857375"/>
                  </a:cubicBezTo>
                  <a:close/>
                  <a:moveTo>
                    <a:pt x="614362" y="1809750"/>
                  </a:moveTo>
                  <a:lnTo>
                    <a:pt x="1290637" y="1809750"/>
                  </a:lnTo>
                  <a:cubicBezTo>
                    <a:pt x="1281112" y="1812608"/>
                    <a:pt x="1272540" y="1816417"/>
                    <a:pt x="1263967" y="1819275"/>
                  </a:cubicBezTo>
                  <a:lnTo>
                    <a:pt x="640079" y="1819275"/>
                  </a:lnTo>
                  <a:cubicBezTo>
                    <a:pt x="631507" y="1816417"/>
                    <a:pt x="622935" y="1812608"/>
                    <a:pt x="614362" y="1809750"/>
                  </a:cubicBezTo>
                  <a:close/>
                  <a:moveTo>
                    <a:pt x="509587" y="1762125"/>
                  </a:moveTo>
                  <a:lnTo>
                    <a:pt x="1396365" y="1762125"/>
                  </a:lnTo>
                  <a:cubicBezTo>
                    <a:pt x="1389697" y="1764983"/>
                    <a:pt x="1383982" y="1768792"/>
                    <a:pt x="1377315" y="1771650"/>
                  </a:cubicBezTo>
                  <a:lnTo>
                    <a:pt x="527685" y="1771650"/>
                  </a:lnTo>
                  <a:cubicBezTo>
                    <a:pt x="521969" y="1768792"/>
                    <a:pt x="515302" y="1764983"/>
                    <a:pt x="509587" y="1762125"/>
                  </a:cubicBezTo>
                  <a:close/>
                  <a:moveTo>
                    <a:pt x="428625" y="1714500"/>
                  </a:moveTo>
                  <a:lnTo>
                    <a:pt x="1478280" y="1714500"/>
                  </a:lnTo>
                  <a:cubicBezTo>
                    <a:pt x="1472565" y="1717358"/>
                    <a:pt x="1467803" y="1721167"/>
                    <a:pt x="1463040" y="1724025"/>
                  </a:cubicBezTo>
                  <a:lnTo>
                    <a:pt x="443865" y="1724025"/>
                  </a:lnTo>
                  <a:cubicBezTo>
                    <a:pt x="438150" y="1721167"/>
                    <a:pt x="433388" y="1717358"/>
                    <a:pt x="428625" y="1714500"/>
                  </a:cubicBezTo>
                  <a:close/>
                  <a:moveTo>
                    <a:pt x="362902" y="1666875"/>
                  </a:moveTo>
                  <a:lnTo>
                    <a:pt x="1544002" y="1666875"/>
                  </a:lnTo>
                  <a:cubicBezTo>
                    <a:pt x="1540192" y="1669733"/>
                    <a:pt x="1535430" y="1673542"/>
                    <a:pt x="1531620" y="1676400"/>
                  </a:cubicBezTo>
                  <a:lnTo>
                    <a:pt x="375285" y="1676400"/>
                  </a:lnTo>
                  <a:cubicBezTo>
                    <a:pt x="370522" y="1673542"/>
                    <a:pt x="366712" y="1669733"/>
                    <a:pt x="362902" y="1666875"/>
                  </a:cubicBezTo>
                  <a:close/>
                  <a:moveTo>
                    <a:pt x="306705" y="1619250"/>
                  </a:moveTo>
                  <a:lnTo>
                    <a:pt x="1599247" y="1619250"/>
                  </a:lnTo>
                  <a:cubicBezTo>
                    <a:pt x="1595438" y="1622108"/>
                    <a:pt x="1592580" y="1625917"/>
                    <a:pt x="1588770" y="1628775"/>
                  </a:cubicBezTo>
                  <a:lnTo>
                    <a:pt x="317182" y="1628775"/>
                  </a:lnTo>
                  <a:cubicBezTo>
                    <a:pt x="313373" y="1625917"/>
                    <a:pt x="310515" y="1622108"/>
                    <a:pt x="306705" y="1619250"/>
                  </a:cubicBezTo>
                  <a:close/>
                  <a:moveTo>
                    <a:pt x="258127" y="1571625"/>
                  </a:moveTo>
                  <a:lnTo>
                    <a:pt x="1646872" y="1571625"/>
                  </a:lnTo>
                  <a:cubicBezTo>
                    <a:pt x="1643062" y="1574483"/>
                    <a:pt x="1640205" y="1578292"/>
                    <a:pt x="1637347" y="1581150"/>
                  </a:cubicBezTo>
                  <a:lnTo>
                    <a:pt x="266699" y="1581150"/>
                  </a:lnTo>
                  <a:cubicBezTo>
                    <a:pt x="263842" y="1578292"/>
                    <a:pt x="260984" y="1574483"/>
                    <a:pt x="258127" y="1571625"/>
                  </a:cubicBezTo>
                  <a:close/>
                  <a:moveTo>
                    <a:pt x="216217" y="1524000"/>
                  </a:moveTo>
                  <a:lnTo>
                    <a:pt x="1687830" y="1524000"/>
                  </a:lnTo>
                  <a:cubicBezTo>
                    <a:pt x="1684972" y="1526858"/>
                    <a:pt x="1683067" y="1530667"/>
                    <a:pt x="1680209" y="1533525"/>
                  </a:cubicBezTo>
                  <a:lnTo>
                    <a:pt x="223837" y="1533525"/>
                  </a:lnTo>
                  <a:cubicBezTo>
                    <a:pt x="221932" y="1530667"/>
                    <a:pt x="219074" y="1526858"/>
                    <a:pt x="216217" y="1524000"/>
                  </a:cubicBezTo>
                  <a:close/>
                  <a:moveTo>
                    <a:pt x="180022" y="1476375"/>
                  </a:moveTo>
                  <a:lnTo>
                    <a:pt x="1724977" y="1476375"/>
                  </a:lnTo>
                  <a:cubicBezTo>
                    <a:pt x="1723072" y="1479233"/>
                    <a:pt x="1720215" y="1483042"/>
                    <a:pt x="1718310" y="1485900"/>
                  </a:cubicBezTo>
                  <a:lnTo>
                    <a:pt x="186690" y="1485900"/>
                  </a:lnTo>
                  <a:cubicBezTo>
                    <a:pt x="184785" y="1483042"/>
                    <a:pt x="181927" y="1479233"/>
                    <a:pt x="180022" y="1476375"/>
                  </a:cubicBezTo>
                  <a:close/>
                  <a:moveTo>
                    <a:pt x="147637" y="1428750"/>
                  </a:moveTo>
                  <a:lnTo>
                    <a:pt x="1756410" y="1428750"/>
                  </a:lnTo>
                  <a:cubicBezTo>
                    <a:pt x="1754505" y="1431608"/>
                    <a:pt x="1752600" y="1435417"/>
                    <a:pt x="1750695" y="1438275"/>
                  </a:cubicBezTo>
                  <a:lnTo>
                    <a:pt x="153352" y="1438275"/>
                  </a:lnTo>
                  <a:cubicBezTo>
                    <a:pt x="151447" y="1435417"/>
                    <a:pt x="149542" y="1431608"/>
                    <a:pt x="147637" y="1428750"/>
                  </a:cubicBezTo>
                  <a:close/>
                  <a:moveTo>
                    <a:pt x="119062" y="1381125"/>
                  </a:moveTo>
                  <a:lnTo>
                    <a:pt x="1785937" y="1381125"/>
                  </a:lnTo>
                  <a:cubicBezTo>
                    <a:pt x="1784032" y="1383983"/>
                    <a:pt x="1782127" y="1387792"/>
                    <a:pt x="1780222" y="1390650"/>
                  </a:cubicBezTo>
                  <a:lnTo>
                    <a:pt x="124777" y="1390650"/>
                  </a:lnTo>
                  <a:cubicBezTo>
                    <a:pt x="122872" y="1387792"/>
                    <a:pt x="120967" y="1383983"/>
                    <a:pt x="119062" y="1381125"/>
                  </a:cubicBezTo>
                  <a:close/>
                  <a:moveTo>
                    <a:pt x="95250" y="1333500"/>
                  </a:moveTo>
                  <a:lnTo>
                    <a:pt x="1810703" y="1333500"/>
                  </a:lnTo>
                  <a:cubicBezTo>
                    <a:pt x="1808798" y="1336358"/>
                    <a:pt x="1807845" y="1340167"/>
                    <a:pt x="1805940" y="1343025"/>
                  </a:cubicBezTo>
                  <a:lnTo>
                    <a:pt x="100013" y="1343025"/>
                  </a:lnTo>
                  <a:cubicBezTo>
                    <a:pt x="98108" y="1340167"/>
                    <a:pt x="97155" y="1336358"/>
                    <a:pt x="95250" y="1333500"/>
                  </a:cubicBezTo>
                  <a:close/>
                  <a:moveTo>
                    <a:pt x="73342" y="1285875"/>
                  </a:moveTo>
                  <a:lnTo>
                    <a:pt x="1830705" y="1285875"/>
                  </a:lnTo>
                  <a:cubicBezTo>
                    <a:pt x="1829752" y="1288733"/>
                    <a:pt x="1827847" y="1292542"/>
                    <a:pt x="1826895" y="1295400"/>
                  </a:cubicBezTo>
                  <a:lnTo>
                    <a:pt x="77152" y="1295400"/>
                  </a:lnTo>
                  <a:cubicBezTo>
                    <a:pt x="76200" y="1292542"/>
                    <a:pt x="74295" y="1288733"/>
                    <a:pt x="73342" y="1285875"/>
                  </a:cubicBezTo>
                  <a:close/>
                  <a:moveTo>
                    <a:pt x="55245" y="1238250"/>
                  </a:moveTo>
                  <a:lnTo>
                    <a:pt x="1850708" y="1238250"/>
                  </a:lnTo>
                  <a:cubicBezTo>
                    <a:pt x="1848803" y="1241108"/>
                    <a:pt x="1847850" y="1244917"/>
                    <a:pt x="1846898" y="1247775"/>
                  </a:cubicBezTo>
                  <a:lnTo>
                    <a:pt x="59055" y="1247775"/>
                  </a:lnTo>
                  <a:cubicBezTo>
                    <a:pt x="57150" y="1244917"/>
                    <a:pt x="56197" y="1241108"/>
                    <a:pt x="55245" y="1238250"/>
                  </a:cubicBezTo>
                  <a:close/>
                  <a:moveTo>
                    <a:pt x="40004" y="1190625"/>
                  </a:moveTo>
                  <a:lnTo>
                    <a:pt x="1865947" y="1190625"/>
                  </a:lnTo>
                  <a:cubicBezTo>
                    <a:pt x="1864994" y="1193483"/>
                    <a:pt x="1864042" y="1197292"/>
                    <a:pt x="1863089" y="1200150"/>
                  </a:cubicBezTo>
                  <a:lnTo>
                    <a:pt x="42862" y="1200150"/>
                  </a:lnTo>
                  <a:cubicBezTo>
                    <a:pt x="41909" y="1197292"/>
                    <a:pt x="40957" y="1193483"/>
                    <a:pt x="40004" y="1190625"/>
                  </a:cubicBezTo>
                  <a:close/>
                  <a:moveTo>
                    <a:pt x="26669" y="1143000"/>
                  </a:moveTo>
                  <a:lnTo>
                    <a:pt x="1878329" y="1143000"/>
                  </a:lnTo>
                  <a:cubicBezTo>
                    <a:pt x="1878329" y="1145858"/>
                    <a:pt x="1877377" y="1149667"/>
                    <a:pt x="1876424" y="1152525"/>
                  </a:cubicBezTo>
                  <a:lnTo>
                    <a:pt x="29526" y="1152525"/>
                  </a:lnTo>
                  <a:cubicBezTo>
                    <a:pt x="28574" y="1149667"/>
                    <a:pt x="27622" y="1145858"/>
                    <a:pt x="26669" y="1143000"/>
                  </a:cubicBezTo>
                  <a:close/>
                  <a:moveTo>
                    <a:pt x="16192" y="1095375"/>
                  </a:moveTo>
                  <a:lnTo>
                    <a:pt x="1888807" y="1095375"/>
                  </a:lnTo>
                  <a:cubicBezTo>
                    <a:pt x="1887855" y="1098233"/>
                    <a:pt x="1887855" y="1102042"/>
                    <a:pt x="1886902" y="1104900"/>
                  </a:cubicBezTo>
                  <a:lnTo>
                    <a:pt x="18097" y="1104900"/>
                  </a:lnTo>
                  <a:cubicBezTo>
                    <a:pt x="17144" y="1102042"/>
                    <a:pt x="17144" y="1098233"/>
                    <a:pt x="16192" y="1095375"/>
                  </a:cubicBezTo>
                  <a:close/>
                  <a:moveTo>
                    <a:pt x="8572" y="1047750"/>
                  </a:moveTo>
                  <a:lnTo>
                    <a:pt x="1896427" y="1047750"/>
                  </a:lnTo>
                  <a:cubicBezTo>
                    <a:pt x="1896427" y="1050608"/>
                    <a:pt x="1895475" y="1054417"/>
                    <a:pt x="1895475" y="1057275"/>
                  </a:cubicBezTo>
                  <a:lnTo>
                    <a:pt x="9525" y="1057275"/>
                  </a:lnTo>
                  <a:cubicBezTo>
                    <a:pt x="9525" y="1054417"/>
                    <a:pt x="8572" y="1050608"/>
                    <a:pt x="8572" y="1047750"/>
                  </a:cubicBezTo>
                  <a:close/>
                  <a:moveTo>
                    <a:pt x="3810" y="1000125"/>
                  </a:moveTo>
                  <a:lnTo>
                    <a:pt x="1902143" y="1000125"/>
                  </a:lnTo>
                  <a:cubicBezTo>
                    <a:pt x="1902143" y="1002983"/>
                    <a:pt x="1901190" y="1006792"/>
                    <a:pt x="1901190" y="1009650"/>
                  </a:cubicBezTo>
                  <a:lnTo>
                    <a:pt x="4762" y="1009650"/>
                  </a:lnTo>
                  <a:cubicBezTo>
                    <a:pt x="4762" y="1006792"/>
                    <a:pt x="3810" y="1002983"/>
                    <a:pt x="3810" y="1000125"/>
                  </a:cubicBezTo>
                  <a:close/>
                  <a:moveTo>
                    <a:pt x="952" y="952500"/>
                  </a:moveTo>
                  <a:lnTo>
                    <a:pt x="1904047" y="952500"/>
                  </a:lnTo>
                  <a:cubicBezTo>
                    <a:pt x="1904047" y="955358"/>
                    <a:pt x="1904047" y="959167"/>
                    <a:pt x="1904047" y="962025"/>
                  </a:cubicBezTo>
                  <a:lnTo>
                    <a:pt x="952" y="962025"/>
                  </a:lnTo>
                  <a:cubicBezTo>
                    <a:pt x="952" y="959167"/>
                    <a:pt x="952" y="955358"/>
                    <a:pt x="952" y="952500"/>
                  </a:cubicBezTo>
                  <a:close/>
                  <a:moveTo>
                    <a:pt x="0" y="904875"/>
                  </a:moveTo>
                  <a:lnTo>
                    <a:pt x="1905000" y="904875"/>
                  </a:lnTo>
                  <a:cubicBezTo>
                    <a:pt x="1905000" y="907733"/>
                    <a:pt x="1905000" y="911542"/>
                    <a:pt x="1905000" y="914400"/>
                  </a:cubicBezTo>
                  <a:lnTo>
                    <a:pt x="0" y="914400"/>
                  </a:lnTo>
                  <a:cubicBezTo>
                    <a:pt x="0" y="911542"/>
                    <a:pt x="0" y="907733"/>
                    <a:pt x="0" y="904875"/>
                  </a:cubicBezTo>
                  <a:close/>
                  <a:moveTo>
                    <a:pt x="1905" y="857250"/>
                  </a:moveTo>
                  <a:lnTo>
                    <a:pt x="1902142" y="857250"/>
                  </a:lnTo>
                  <a:cubicBezTo>
                    <a:pt x="1903095" y="860108"/>
                    <a:pt x="1903095" y="863917"/>
                    <a:pt x="1903095" y="866775"/>
                  </a:cubicBezTo>
                  <a:lnTo>
                    <a:pt x="952" y="866775"/>
                  </a:lnTo>
                  <a:cubicBezTo>
                    <a:pt x="1905" y="863917"/>
                    <a:pt x="1905" y="860108"/>
                    <a:pt x="1905" y="857250"/>
                  </a:cubicBezTo>
                  <a:close/>
                  <a:moveTo>
                    <a:pt x="6667" y="809625"/>
                  </a:moveTo>
                  <a:lnTo>
                    <a:pt x="1899285" y="809625"/>
                  </a:lnTo>
                  <a:cubicBezTo>
                    <a:pt x="1899285" y="812483"/>
                    <a:pt x="1900238" y="816292"/>
                    <a:pt x="1900238" y="819150"/>
                  </a:cubicBezTo>
                  <a:lnTo>
                    <a:pt x="5715" y="819150"/>
                  </a:lnTo>
                  <a:cubicBezTo>
                    <a:pt x="5715" y="816292"/>
                    <a:pt x="6667" y="812483"/>
                    <a:pt x="6667" y="809625"/>
                  </a:cubicBezTo>
                  <a:close/>
                  <a:moveTo>
                    <a:pt x="13335" y="762000"/>
                  </a:moveTo>
                  <a:lnTo>
                    <a:pt x="1891665" y="762000"/>
                  </a:lnTo>
                  <a:cubicBezTo>
                    <a:pt x="1892618" y="764858"/>
                    <a:pt x="1892618" y="768667"/>
                    <a:pt x="1893570" y="771525"/>
                  </a:cubicBezTo>
                  <a:lnTo>
                    <a:pt x="11430" y="771525"/>
                  </a:lnTo>
                  <a:cubicBezTo>
                    <a:pt x="12382" y="768667"/>
                    <a:pt x="12382" y="764858"/>
                    <a:pt x="13335" y="762000"/>
                  </a:cubicBezTo>
                  <a:close/>
                  <a:moveTo>
                    <a:pt x="21907" y="714375"/>
                  </a:moveTo>
                  <a:lnTo>
                    <a:pt x="1883092" y="714375"/>
                  </a:lnTo>
                  <a:cubicBezTo>
                    <a:pt x="1884045" y="717233"/>
                    <a:pt x="1884045" y="721042"/>
                    <a:pt x="1884997" y="723900"/>
                  </a:cubicBezTo>
                  <a:lnTo>
                    <a:pt x="20002" y="723900"/>
                  </a:lnTo>
                  <a:cubicBezTo>
                    <a:pt x="20955" y="721042"/>
                    <a:pt x="20955" y="717233"/>
                    <a:pt x="21907" y="714375"/>
                  </a:cubicBezTo>
                  <a:close/>
                  <a:moveTo>
                    <a:pt x="34289" y="666750"/>
                  </a:moveTo>
                  <a:lnTo>
                    <a:pt x="1870710" y="666750"/>
                  </a:lnTo>
                  <a:cubicBezTo>
                    <a:pt x="1871662" y="669608"/>
                    <a:pt x="1872615" y="673417"/>
                    <a:pt x="1873567" y="676275"/>
                  </a:cubicBezTo>
                  <a:lnTo>
                    <a:pt x="31432" y="676275"/>
                  </a:lnTo>
                  <a:cubicBezTo>
                    <a:pt x="32385" y="673417"/>
                    <a:pt x="33337" y="669608"/>
                    <a:pt x="34289" y="666750"/>
                  </a:cubicBezTo>
                  <a:close/>
                  <a:moveTo>
                    <a:pt x="48577" y="619125"/>
                  </a:moveTo>
                  <a:lnTo>
                    <a:pt x="1857375" y="619125"/>
                  </a:lnTo>
                  <a:cubicBezTo>
                    <a:pt x="1858328" y="621983"/>
                    <a:pt x="1859280" y="625792"/>
                    <a:pt x="1860233" y="628650"/>
                  </a:cubicBezTo>
                  <a:lnTo>
                    <a:pt x="45720" y="628650"/>
                  </a:lnTo>
                  <a:cubicBezTo>
                    <a:pt x="46672" y="625792"/>
                    <a:pt x="47625" y="621983"/>
                    <a:pt x="48577" y="619125"/>
                  </a:cubicBezTo>
                  <a:close/>
                  <a:moveTo>
                    <a:pt x="65722" y="571500"/>
                  </a:moveTo>
                  <a:lnTo>
                    <a:pt x="1839277" y="571500"/>
                  </a:lnTo>
                  <a:cubicBezTo>
                    <a:pt x="1840230" y="574357"/>
                    <a:pt x="1842135" y="578168"/>
                    <a:pt x="1843087" y="581025"/>
                  </a:cubicBezTo>
                  <a:lnTo>
                    <a:pt x="61912" y="581025"/>
                  </a:lnTo>
                  <a:cubicBezTo>
                    <a:pt x="62864" y="578168"/>
                    <a:pt x="64770" y="574357"/>
                    <a:pt x="65722" y="571500"/>
                  </a:cubicBezTo>
                  <a:close/>
                  <a:moveTo>
                    <a:pt x="85725" y="523875"/>
                  </a:moveTo>
                  <a:lnTo>
                    <a:pt x="1819275" y="523875"/>
                  </a:lnTo>
                  <a:cubicBezTo>
                    <a:pt x="1820227" y="526732"/>
                    <a:pt x="1822132" y="530543"/>
                    <a:pt x="1823085" y="533400"/>
                  </a:cubicBezTo>
                  <a:lnTo>
                    <a:pt x="80962" y="533400"/>
                  </a:lnTo>
                  <a:cubicBezTo>
                    <a:pt x="82867" y="530543"/>
                    <a:pt x="83820" y="526732"/>
                    <a:pt x="85725" y="523875"/>
                  </a:cubicBezTo>
                  <a:close/>
                  <a:moveTo>
                    <a:pt x="109538" y="476250"/>
                  </a:moveTo>
                  <a:lnTo>
                    <a:pt x="1796415" y="476250"/>
                  </a:lnTo>
                  <a:cubicBezTo>
                    <a:pt x="1798320" y="479107"/>
                    <a:pt x="1799273" y="482918"/>
                    <a:pt x="1801178" y="485775"/>
                  </a:cubicBezTo>
                  <a:lnTo>
                    <a:pt x="104775" y="485775"/>
                  </a:lnTo>
                  <a:cubicBezTo>
                    <a:pt x="105728" y="482918"/>
                    <a:pt x="107633" y="479107"/>
                    <a:pt x="109538" y="476250"/>
                  </a:cubicBezTo>
                  <a:close/>
                  <a:moveTo>
                    <a:pt x="136207" y="428625"/>
                  </a:moveTo>
                  <a:lnTo>
                    <a:pt x="1768792" y="428625"/>
                  </a:lnTo>
                  <a:cubicBezTo>
                    <a:pt x="1770697" y="431482"/>
                    <a:pt x="1772602" y="435293"/>
                    <a:pt x="1774507" y="438150"/>
                  </a:cubicBezTo>
                  <a:lnTo>
                    <a:pt x="130492" y="438150"/>
                  </a:lnTo>
                  <a:cubicBezTo>
                    <a:pt x="132397" y="435293"/>
                    <a:pt x="134302" y="431482"/>
                    <a:pt x="136207" y="428625"/>
                  </a:cubicBezTo>
                  <a:close/>
                  <a:moveTo>
                    <a:pt x="166687" y="381000"/>
                  </a:moveTo>
                  <a:lnTo>
                    <a:pt x="1738312" y="381000"/>
                  </a:lnTo>
                  <a:cubicBezTo>
                    <a:pt x="1741169" y="383857"/>
                    <a:pt x="1743074" y="387668"/>
                    <a:pt x="1744979" y="390525"/>
                  </a:cubicBezTo>
                  <a:lnTo>
                    <a:pt x="160019" y="390525"/>
                  </a:lnTo>
                  <a:cubicBezTo>
                    <a:pt x="162877" y="387668"/>
                    <a:pt x="164782" y="383857"/>
                    <a:pt x="166687" y="381000"/>
                  </a:cubicBezTo>
                  <a:close/>
                  <a:moveTo>
                    <a:pt x="201929" y="333375"/>
                  </a:moveTo>
                  <a:lnTo>
                    <a:pt x="1704022" y="333375"/>
                  </a:lnTo>
                  <a:cubicBezTo>
                    <a:pt x="1706879" y="336232"/>
                    <a:pt x="1708784" y="340043"/>
                    <a:pt x="1711642" y="342900"/>
                  </a:cubicBezTo>
                  <a:lnTo>
                    <a:pt x="194309" y="342900"/>
                  </a:lnTo>
                  <a:cubicBezTo>
                    <a:pt x="197167" y="340043"/>
                    <a:pt x="199072" y="336232"/>
                    <a:pt x="201929" y="333375"/>
                  </a:cubicBezTo>
                  <a:close/>
                  <a:moveTo>
                    <a:pt x="240981" y="285750"/>
                  </a:moveTo>
                  <a:lnTo>
                    <a:pt x="1664017" y="285750"/>
                  </a:lnTo>
                  <a:cubicBezTo>
                    <a:pt x="1666874" y="288607"/>
                    <a:pt x="1669732" y="292418"/>
                    <a:pt x="1672589" y="295275"/>
                  </a:cubicBezTo>
                  <a:lnTo>
                    <a:pt x="232409" y="295275"/>
                  </a:lnTo>
                  <a:cubicBezTo>
                    <a:pt x="235267" y="292418"/>
                    <a:pt x="238124" y="288607"/>
                    <a:pt x="240981" y="285750"/>
                  </a:cubicBezTo>
                  <a:close/>
                  <a:moveTo>
                    <a:pt x="286702" y="238125"/>
                  </a:moveTo>
                  <a:lnTo>
                    <a:pt x="1619250" y="238125"/>
                  </a:lnTo>
                  <a:cubicBezTo>
                    <a:pt x="1622107" y="240982"/>
                    <a:pt x="1625917" y="244793"/>
                    <a:pt x="1628775" y="247650"/>
                  </a:cubicBezTo>
                  <a:lnTo>
                    <a:pt x="277177" y="247650"/>
                  </a:lnTo>
                  <a:cubicBezTo>
                    <a:pt x="280034" y="244793"/>
                    <a:pt x="282892" y="240982"/>
                    <a:pt x="286702" y="238125"/>
                  </a:cubicBezTo>
                  <a:close/>
                  <a:moveTo>
                    <a:pt x="339090" y="190500"/>
                  </a:moveTo>
                  <a:lnTo>
                    <a:pt x="1565910" y="190500"/>
                  </a:lnTo>
                  <a:cubicBezTo>
                    <a:pt x="1569720" y="193357"/>
                    <a:pt x="1573530" y="197168"/>
                    <a:pt x="1577340" y="200025"/>
                  </a:cubicBezTo>
                  <a:lnTo>
                    <a:pt x="327660" y="200025"/>
                  </a:lnTo>
                  <a:cubicBezTo>
                    <a:pt x="331470" y="197168"/>
                    <a:pt x="335280" y="193357"/>
                    <a:pt x="339090" y="190500"/>
                  </a:cubicBezTo>
                  <a:close/>
                  <a:moveTo>
                    <a:pt x="400049" y="142875"/>
                  </a:moveTo>
                  <a:lnTo>
                    <a:pt x="1503997" y="142875"/>
                  </a:lnTo>
                  <a:cubicBezTo>
                    <a:pt x="1508759" y="145733"/>
                    <a:pt x="1512569" y="149542"/>
                    <a:pt x="1517332" y="152400"/>
                  </a:cubicBezTo>
                  <a:lnTo>
                    <a:pt x="386714" y="152400"/>
                  </a:lnTo>
                  <a:cubicBezTo>
                    <a:pt x="391477" y="149542"/>
                    <a:pt x="395287" y="145733"/>
                    <a:pt x="400049" y="142875"/>
                  </a:cubicBezTo>
                  <a:close/>
                  <a:moveTo>
                    <a:pt x="474345" y="95250"/>
                  </a:moveTo>
                  <a:lnTo>
                    <a:pt x="1429702" y="95250"/>
                  </a:lnTo>
                  <a:cubicBezTo>
                    <a:pt x="1435417" y="98108"/>
                    <a:pt x="1440180" y="101917"/>
                    <a:pt x="1445895" y="104775"/>
                  </a:cubicBezTo>
                  <a:lnTo>
                    <a:pt x="458152" y="104775"/>
                  </a:lnTo>
                  <a:cubicBezTo>
                    <a:pt x="463867" y="101917"/>
                    <a:pt x="468630" y="98108"/>
                    <a:pt x="474345" y="95250"/>
                  </a:cubicBezTo>
                  <a:close/>
                  <a:moveTo>
                    <a:pt x="568642" y="47625"/>
                  </a:moveTo>
                  <a:lnTo>
                    <a:pt x="1337309" y="47625"/>
                  </a:lnTo>
                  <a:cubicBezTo>
                    <a:pt x="1343977" y="50483"/>
                    <a:pt x="1351597" y="54292"/>
                    <a:pt x="1358265" y="57150"/>
                  </a:cubicBezTo>
                  <a:lnTo>
                    <a:pt x="547687" y="57150"/>
                  </a:lnTo>
                  <a:cubicBezTo>
                    <a:pt x="554355" y="54292"/>
                    <a:pt x="561975" y="50483"/>
                    <a:pt x="568642" y="47625"/>
                  </a:cubicBezTo>
                  <a:close/>
                  <a:moveTo>
                    <a:pt x="702945" y="0"/>
                  </a:moveTo>
                  <a:lnTo>
                    <a:pt x="1203960" y="0"/>
                  </a:lnTo>
                  <a:cubicBezTo>
                    <a:pt x="1214438" y="2858"/>
                    <a:pt x="1225867" y="5715"/>
                    <a:pt x="1236345" y="9525"/>
                  </a:cubicBezTo>
                  <a:lnTo>
                    <a:pt x="670560" y="9525"/>
                  </a:lnTo>
                  <a:cubicBezTo>
                    <a:pt x="681037" y="5715"/>
                    <a:pt x="692467" y="2858"/>
                    <a:pt x="702945" y="0"/>
                  </a:cubicBezTo>
                  <a:close/>
                </a:path>
              </a:pathLst>
            </a:custGeom>
            <a:grpFill/>
            <a:ln w="14015" cap="flat">
              <a:noFill/>
              <a:prstDash val="solid"/>
              <a:miter/>
            </a:ln>
          </p:spPr>
          <p:txBody>
            <a:bodyPr rtlCol="0" anchor="ctr"/>
            <a:lstStyle/>
            <a:p>
              <a:pPr lvl="0"/>
              <a:endParaRPr lang="zh-CN" altLang="en-US"/>
            </a:p>
          </p:txBody>
        </p:sp>
        <p:sp>
          <p:nvSpPr>
            <p:cNvPr id="49" name="iṥḷîde">
              <a:extLst>
                <a:ext uri="{FF2B5EF4-FFF2-40B4-BE49-F238E27FC236}">
                  <a16:creationId xmlns:a16="http://schemas.microsoft.com/office/drawing/2014/main" id="{5BB64C10-DD97-4DF8-B000-003D623AC820}"/>
                </a:ext>
              </a:extLst>
            </p:cNvPr>
            <p:cNvSpPr/>
            <p:nvPr/>
          </p:nvSpPr>
          <p:spPr>
            <a:xfrm>
              <a:off x="9421670" y="0"/>
              <a:ext cx="2770331" cy="1398732"/>
            </a:xfrm>
            <a:custGeom>
              <a:avLst/>
              <a:gdLst>
                <a:gd name="connsiteX0" fmla="*/ 685 w 2770331"/>
                <a:gd name="connsiteY0" fmla="*/ 0 h 1398732"/>
                <a:gd name="connsiteX1" fmla="*/ 2769647 w 2770331"/>
                <a:gd name="connsiteY1" fmla="*/ 0 h 1398732"/>
                <a:gd name="connsiteX2" fmla="*/ 2770331 w 2770331"/>
                <a:gd name="connsiteY2" fmla="*/ 13546 h 1398732"/>
                <a:gd name="connsiteX3" fmla="*/ 2770331 w 2770331"/>
                <a:gd name="connsiteY3" fmla="*/ 13586 h 1398732"/>
                <a:gd name="connsiteX4" fmla="*/ 2763181 w 2770331"/>
                <a:gd name="connsiteY4" fmla="*/ 155191 h 1398732"/>
                <a:gd name="connsiteX5" fmla="*/ 1385167 w 2770331"/>
                <a:gd name="connsiteY5" fmla="*/ 1398732 h 1398732"/>
                <a:gd name="connsiteX6" fmla="*/ 0 w 2770331"/>
                <a:gd name="connsiteY6" fmla="*/ 13566 h 1398732"/>
                <a:gd name="connsiteX7" fmla="*/ 685 w 2770331"/>
                <a:gd name="connsiteY7" fmla="*/ 0 h 139873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2770331" h="1398732">
                  <a:moveTo>
                    <a:pt x="685" y="0"/>
                  </a:moveTo>
                  <a:lnTo>
                    <a:pt x="2769647" y="0"/>
                  </a:lnTo>
                  <a:lnTo>
                    <a:pt x="2770331" y="13546"/>
                  </a:lnTo>
                  <a:lnTo>
                    <a:pt x="2770331" y="13586"/>
                  </a:lnTo>
                  <a:lnTo>
                    <a:pt x="2763181" y="155191"/>
                  </a:lnTo>
                  <a:cubicBezTo>
                    <a:pt x="2692246" y="853670"/>
                    <a:pt x="2102359" y="1398732"/>
                    <a:pt x="1385167" y="1398732"/>
                  </a:cubicBezTo>
                  <a:cubicBezTo>
                    <a:pt x="620160" y="1398732"/>
                    <a:pt x="0" y="778572"/>
                    <a:pt x="0" y="13566"/>
                  </a:cubicBezTo>
                  <a:lnTo>
                    <a:pt x="685" y="0"/>
                  </a:lnTo>
                  <a:close/>
                </a:path>
              </a:pathLst>
            </a:custGeom>
            <a:grpFill/>
            <a:ln w="11088" cap="flat">
              <a:noFill/>
              <a:prstDash val="solid"/>
              <a:miter/>
            </a:ln>
          </p:spPr>
          <p:txBody>
            <a:bodyPr rtlCol="0" anchor="ctr"/>
            <a:lstStyle/>
            <a:p>
              <a:pPr lvl="0"/>
              <a:endParaRPr lang="zh-CN" altLang="en-US"/>
            </a:p>
          </p:txBody>
        </p:sp>
        <p:sp>
          <p:nvSpPr>
            <p:cNvPr id="50" name="îSḻíďê">
              <a:extLst>
                <a:ext uri="{FF2B5EF4-FFF2-40B4-BE49-F238E27FC236}">
                  <a16:creationId xmlns:a16="http://schemas.microsoft.com/office/drawing/2014/main" id="{9968D30F-EFE9-42F5-898F-60E1C5FABD5E}"/>
                </a:ext>
              </a:extLst>
            </p:cNvPr>
            <p:cNvSpPr/>
            <p:nvPr/>
          </p:nvSpPr>
          <p:spPr>
            <a:xfrm>
              <a:off x="5252643" y="3384444"/>
              <a:ext cx="4217150" cy="3473556"/>
            </a:xfrm>
            <a:custGeom>
              <a:avLst/>
              <a:gdLst>
                <a:gd name="connsiteX0" fmla="*/ 2852892 w 4217150"/>
                <a:gd name="connsiteY0" fmla="*/ 466 h 3473556"/>
                <a:gd name="connsiteX1" fmla="*/ 3516107 w 4217150"/>
                <a:gd name="connsiteY1" fmla="*/ 187901 h 3473556"/>
                <a:gd name="connsiteX2" fmla="*/ 4029249 w 4217150"/>
                <a:gd name="connsiteY2" fmla="*/ 2103072 h 3473556"/>
                <a:gd name="connsiteX3" fmla="*/ 3237888 w 4217150"/>
                <a:gd name="connsiteY3" fmla="*/ 3473556 h 3473556"/>
                <a:gd name="connsiteX4" fmla="*/ 0 w 4217150"/>
                <a:gd name="connsiteY4" fmla="*/ 3473556 h 3473556"/>
                <a:gd name="connsiteX5" fmla="*/ 1600936 w 4217150"/>
                <a:gd name="connsiteY5" fmla="*/ 701044 h 3473556"/>
                <a:gd name="connsiteX6" fmla="*/ 2852892 w 4217150"/>
                <a:gd name="connsiteY6" fmla="*/ 466 h 34735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4217150" h="3473556">
                  <a:moveTo>
                    <a:pt x="2852892" y="466"/>
                  </a:moveTo>
                  <a:cubicBezTo>
                    <a:pt x="3078904" y="6295"/>
                    <a:pt x="3306679" y="66976"/>
                    <a:pt x="3516107" y="187901"/>
                  </a:cubicBezTo>
                  <a:cubicBezTo>
                    <a:pt x="4186277" y="574861"/>
                    <a:pt x="4416209" y="1432902"/>
                    <a:pt x="4029249" y="2103072"/>
                  </a:cubicBezTo>
                  <a:lnTo>
                    <a:pt x="3237888" y="3473556"/>
                  </a:lnTo>
                  <a:lnTo>
                    <a:pt x="0" y="3473556"/>
                  </a:lnTo>
                  <a:lnTo>
                    <a:pt x="1600936" y="701044"/>
                  </a:lnTo>
                  <a:cubicBezTo>
                    <a:pt x="1866971" y="240302"/>
                    <a:pt x="2355666" y="-12359"/>
                    <a:pt x="2852892" y="466"/>
                  </a:cubicBezTo>
                  <a:close/>
                </a:path>
              </a:pathLst>
            </a:custGeom>
            <a:grpFill/>
            <a:ln w="14015" cap="flat">
              <a:noFill/>
              <a:prstDash val="solid"/>
              <a:miter/>
            </a:ln>
          </p:spPr>
          <p:txBody>
            <a:bodyPr rtlCol="0" anchor="ctr"/>
            <a:lstStyle/>
            <a:p>
              <a:pPr lvl="0"/>
              <a:endParaRPr lang="zh-CN" altLang="en-US"/>
            </a:p>
          </p:txBody>
        </p:sp>
      </p:grpSp>
      <p:grpSp>
        <p:nvGrpSpPr>
          <p:cNvPr id="6" name="îṡlîdè">
            <a:extLst>
              <a:ext uri="{FF2B5EF4-FFF2-40B4-BE49-F238E27FC236}">
                <a16:creationId xmlns:a16="http://schemas.microsoft.com/office/drawing/2014/main" id="{FCBBF52A-9743-4508-AB77-11B57E837547}"/>
              </a:ext>
            </a:extLst>
          </p:cNvPr>
          <p:cNvGrpSpPr/>
          <p:nvPr/>
        </p:nvGrpSpPr>
        <p:grpSpPr>
          <a:xfrm>
            <a:off x="660400" y="2340017"/>
            <a:ext cx="2890521" cy="1850256"/>
            <a:chOff x="3422179" y="1150240"/>
            <a:chExt cx="2890521" cy="1850257"/>
          </a:xfrm>
        </p:grpSpPr>
        <p:sp>
          <p:nvSpPr>
            <p:cNvPr id="7" name="ï$ḷîḓè">
              <a:extLst>
                <a:ext uri="{FF2B5EF4-FFF2-40B4-BE49-F238E27FC236}">
                  <a16:creationId xmlns:a16="http://schemas.microsoft.com/office/drawing/2014/main" id="{63B72852-A360-4EF8-A2F9-3A064EA5CCA7}"/>
                </a:ext>
              </a:extLst>
            </p:cNvPr>
            <p:cNvSpPr/>
            <p:nvPr/>
          </p:nvSpPr>
          <p:spPr>
            <a:xfrm>
              <a:off x="3422179" y="2665341"/>
              <a:ext cx="2890520" cy="335156"/>
            </a:xfrm>
            <a:prstGeom prst="rect">
              <a:avLst/>
            </a:prstGeom>
            <a:noFill/>
            <a:ln>
              <a:noFill/>
            </a:ln>
          </p:spPr>
          <p:txBody>
            <a:bodyPr wrap="square" anchor="ctr">
              <a:spAutoFit/>
            </a:bodyPr>
            <a:lstStyle/>
            <a:p>
              <a:pPr defTabSz="914332">
                <a:lnSpc>
                  <a:spcPct val="150000"/>
                </a:lnSpc>
                <a:defRPr/>
              </a:pPr>
              <a:r>
                <a:rPr lang="en-US" altLang="zh-CN" sz="1200" dirty="0">
                  <a:solidFill>
                    <a:srgbClr val="F73434"/>
                  </a:solidFill>
                  <a:latin typeface="Arial" panose="020B0604020202020204" pitchFamily="34" charset="0"/>
                  <a:ea typeface="微软雅黑" panose="020B0503020204020204" pitchFamily="34" charset="-122"/>
                  <a:sym typeface="Arial" panose="020B0604020202020204" pitchFamily="34" charset="0"/>
                  <a:hlinkClick r:id="rId4">
                    <a:extLst>
                      <a:ext uri="{A12FA001-AC4F-418D-AE19-62706E023703}">
                        <ahyp:hlinkClr xmlns:ahyp="http://schemas.microsoft.com/office/drawing/2018/hyperlinkcolor" val="tx"/>
                      </a:ext>
                    </a:extLst>
                  </a:hlinkClick>
                </a:rPr>
                <a:t>www.islide.cc</a:t>
              </a:r>
              <a:endParaRPr lang="zh-CN" altLang="en-US" sz="1200" dirty="0">
                <a:solidFill>
                  <a:srgbClr val="F73434"/>
                </a:solidFill>
                <a:latin typeface="Arial" panose="020B0604020202020204" pitchFamily="34" charset="0"/>
                <a:ea typeface="微软雅黑" panose="020B0503020204020204" pitchFamily="34" charset="-122"/>
                <a:sym typeface="Arial" panose="020B0604020202020204" pitchFamily="34" charset="0"/>
              </a:endParaRPr>
            </a:p>
          </p:txBody>
        </p:sp>
        <p:sp>
          <p:nvSpPr>
            <p:cNvPr id="8" name="ísľïďè">
              <a:extLst>
                <a:ext uri="{FF2B5EF4-FFF2-40B4-BE49-F238E27FC236}">
                  <a16:creationId xmlns:a16="http://schemas.microsoft.com/office/drawing/2014/main" id="{F754BA71-8184-4828-95E4-4301AEC6A769}"/>
                </a:ext>
              </a:extLst>
            </p:cNvPr>
            <p:cNvSpPr/>
            <p:nvPr/>
          </p:nvSpPr>
          <p:spPr>
            <a:xfrm>
              <a:off x="3422180" y="1150240"/>
              <a:ext cx="2890520" cy="1224952"/>
            </a:xfrm>
            <a:prstGeom prst="rect">
              <a:avLst/>
            </a:prstGeom>
            <a:noFill/>
            <a:ln>
              <a:noFill/>
            </a:ln>
          </p:spPr>
          <p:txBody>
            <a:bodyPr wrap="square" anchor="t">
              <a:spAutoFit/>
            </a:bodyPr>
            <a:lstStyle/>
            <a:p>
              <a:pPr defTabSz="914332">
                <a:lnSpc>
                  <a:spcPct val="120000"/>
                </a:lnSpc>
                <a:defRPr/>
              </a:pP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海量原创模版 </a:t>
              </a:r>
              <a:r>
                <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 </a:t>
              </a: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一键优化功能</a:t>
              </a:r>
              <a:endPar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defTabSz="914332">
                <a:lnSpc>
                  <a:spcPct val="120000"/>
                </a:lnSpc>
                <a:defRPr/>
              </a:pPr>
              <a:r>
                <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a:t>
              </a: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，让 </a:t>
              </a:r>
              <a:r>
                <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PPT </a:t>
              </a:r>
              <a:r>
                <a:rPr lang="zh-CN" altLang="en-US" sz="1400" dirty="0">
                  <a:solidFill>
                    <a:srgbClr val="2F2F2F"/>
                  </a:solidFill>
                  <a:latin typeface="Arial" panose="020B0604020202020204" pitchFamily="34" charset="0"/>
                  <a:ea typeface="微软雅黑" panose="020B0503020204020204" pitchFamily="34" charset="-122"/>
                  <a:sym typeface="Arial" panose="020B0604020202020204" pitchFamily="34" charset="0"/>
                </a:rPr>
                <a:t>设计简单起来！</a:t>
              </a:r>
              <a:endParaRPr lang="en-US" altLang="zh-CN" sz="14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defTabSz="914332">
                <a:defRPr/>
              </a:pPr>
              <a:endParaRPr lang="en-US" altLang="zh-CN" sz="10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a:p>
              <a:pPr defTabSz="914332">
                <a:defRPr/>
              </a:pPr>
              <a:r>
                <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One-click Optimization Features &amp; </a:t>
              </a:r>
            </a:p>
            <a:p>
              <a:pPr defTabSz="914332">
                <a:defRPr/>
              </a:pPr>
              <a:r>
                <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Massive Presentation Resources</a:t>
              </a:r>
            </a:p>
            <a:p>
              <a:pPr defTabSz="914332">
                <a:defRPr/>
              </a:pPr>
              <a:r>
                <a:rPr lang="en-US" altLang="zh-CN"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Great Presentation Made Easy with iSlide</a:t>
              </a:r>
              <a:endParaRPr lang="zh-CN" altLang="en-US" sz="1000"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5" name="ísḷíḍê">
            <a:extLst>
              <a:ext uri="{FF2B5EF4-FFF2-40B4-BE49-F238E27FC236}">
                <a16:creationId xmlns:a16="http://schemas.microsoft.com/office/drawing/2014/main" id="{40A731D2-FA13-40C5-BFF0-59E41A667BE9}"/>
              </a:ext>
            </a:extLst>
          </p:cNvPr>
          <p:cNvGrpSpPr/>
          <p:nvPr/>
        </p:nvGrpSpPr>
        <p:grpSpPr>
          <a:xfrm>
            <a:off x="3937427" y="2352595"/>
            <a:ext cx="7581473" cy="3646763"/>
            <a:chOff x="3898800" y="2179738"/>
            <a:chExt cx="7619676" cy="3466182"/>
          </a:xfrm>
        </p:grpSpPr>
        <p:sp>
          <p:nvSpPr>
            <p:cNvPr id="20" name="íśḻïḍè">
              <a:extLst>
                <a:ext uri="{FF2B5EF4-FFF2-40B4-BE49-F238E27FC236}">
                  <a16:creationId xmlns:a16="http://schemas.microsoft.com/office/drawing/2014/main" id="{5647BAD5-E81A-4998-ACB8-5A097424CA8E}"/>
                </a:ext>
              </a:extLst>
            </p:cNvPr>
            <p:cNvSpPr/>
            <p:nvPr/>
          </p:nvSpPr>
          <p:spPr>
            <a:xfrm>
              <a:off x="3898800" y="2495332"/>
              <a:ext cx="7619676" cy="3150588"/>
            </a:xfrm>
            <a:prstGeom prst="rect">
              <a:avLst/>
            </a:prstGeom>
            <a:ln w="3175">
              <a:noFill/>
            </a:ln>
          </p:spPr>
          <p:txBody>
            <a:bodyPr wrap="square">
              <a:noAutofit/>
            </a:bodyPr>
            <a:lstStyle/>
            <a:p>
              <a:pPr>
                <a:lnSpc>
                  <a:spcPct val="150000"/>
                </a:lnSpc>
              </a:pP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本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PPT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文件由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提供</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尊重知识产权并注重保护用户享有的各项权利。</a:t>
              </a:r>
              <a:endPar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郑重提醒您：</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本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PPT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文件中提供的任何信息内容的所有权、知识产权归其原始权利人或权利受让人所有，您免费</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付费获得的是信息内容的使用权，您的使用行为应当遵循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官方网站（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https://www.islide.cc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）的“版权声明”、“用户协议”、“会员协议”等条款的约束。</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1</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、您不可将信息内容的全部或部分用于出售，或以出租、出借、发布等其他任何直接获利方式供他人使用；</a:t>
              </a:r>
              <a:b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b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2</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、您不可在接入互联网或移动互联网的任何网站、平台、应用或程序上以任何方式为他人提供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iSlide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工具 </a:t>
              </a:r>
              <a:r>
                <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rPr>
                <a:t>/ </a:t>
              </a:r>
              <a:r>
                <a:rPr lang="zh-CN" altLang="en-US" sz="900" dirty="0">
                  <a:solidFill>
                    <a:srgbClr val="2F2F2F"/>
                  </a:solidFill>
                  <a:latin typeface="Arial" panose="020B0604020202020204" pitchFamily="34" charset="0"/>
                  <a:ea typeface="微软雅黑" panose="020B0503020204020204" pitchFamily="34" charset="-122"/>
                  <a:sym typeface="Arial" panose="020B0604020202020204" pitchFamily="34" charset="0"/>
                </a:rPr>
                <a:t>平台中的资源内容下载。</a:t>
              </a:r>
              <a:endParaRPr lang="en-US" altLang="zh-CN" sz="900" dirty="0">
                <a:solidFill>
                  <a:srgbClr val="2F2F2F"/>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endParaRPr lang="en-US" altLang="zh-CN" sz="900" dirty="0">
                <a:solidFill>
                  <a:schemeClr val="accent3"/>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This presentation file is supplied by iSlide.</a:t>
              </a: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iSlide respects all intellectual property rights and protects all the rights its users acquired. Here iSlide solemnly reminds you:</a:t>
              </a:r>
            </a:p>
            <a:p>
              <a:pPr>
                <a:lnSpc>
                  <a:spcPct val="150000"/>
                </a:lnSpc>
              </a:pPr>
              <a:endPar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The ownership and intellectual property of any content in this PowerPoint presentation belongs to its owner or the assignee of this ownership. What you purchased or got for free is the right to use the content. The usage should be subject to the terms of “Copyright Notice”, “User License Agreement”, “Premium Agreement” and more Agreements of iSlide official website (https://www.islide.cc ) :</a:t>
              </a: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1.You may not use all or part of the content for sale; or rent, lend; or distribute it in any directly profitable way.</a:t>
              </a:r>
            </a:p>
            <a:p>
              <a:pPr>
                <a:lnSpc>
                  <a:spcPct val="150000"/>
                </a:lnSpc>
              </a:pPr>
              <a:r>
                <a:rPr lang="en-US" altLang="zh-CN" sz="900" dirty="0">
                  <a:solidFill>
                    <a:srgbClr val="A6A6A6"/>
                  </a:solidFill>
                  <a:latin typeface="Arial" panose="020B0604020202020204" pitchFamily="34" charset="0"/>
                  <a:ea typeface="微软雅黑" panose="020B0503020204020204" pitchFamily="34" charset="-122"/>
                  <a:sym typeface="Arial" panose="020B0604020202020204" pitchFamily="34" charset="0"/>
                </a:rPr>
                <a:t>2.You may not provide the resource of iSlide add-in/platform to any website, platform, application in the Internet or mobile Internet in any way.</a:t>
              </a:r>
            </a:p>
          </p:txBody>
        </p:sp>
        <p:sp>
          <p:nvSpPr>
            <p:cNvPr id="34" name="ï$ľiḓè">
              <a:extLst>
                <a:ext uri="{FF2B5EF4-FFF2-40B4-BE49-F238E27FC236}">
                  <a16:creationId xmlns:a16="http://schemas.microsoft.com/office/drawing/2014/main" id="{AE7ED207-8B71-4A21-A9A5-7C044C1FB5F6}"/>
                </a:ext>
              </a:extLst>
            </p:cNvPr>
            <p:cNvSpPr/>
            <p:nvPr/>
          </p:nvSpPr>
          <p:spPr>
            <a:xfrm>
              <a:off x="3898800" y="2179738"/>
              <a:ext cx="7619676" cy="292536"/>
            </a:xfrm>
            <a:prstGeom prst="rect">
              <a:avLst/>
            </a:prstGeom>
          </p:spPr>
          <p:txBody>
            <a:bodyPr wrap="none">
              <a:spAutoFit/>
            </a:bodyPr>
            <a:lstStyle/>
            <a:p>
              <a:r>
                <a:rPr lang="zh-CN" altLang="en-US" sz="1400" b="1" dirty="0">
                  <a:solidFill>
                    <a:srgbClr val="F73434"/>
                  </a:solidFill>
                  <a:latin typeface="Arial" panose="020B0604020202020204" pitchFamily="34" charset="0"/>
                  <a:ea typeface="微软雅黑" panose="020B0503020204020204" pitchFamily="34" charset="-122"/>
                  <a:sym typeface="Arial" panose="020B0604020202020204" pitchFamily="34" charset="0"/>
                </a:rPr>
                <a:t>重要提示 </a:t>
              </a:r>
              <a:r>
                <a:rPr lang="en-US" altLang="zh-CN" sz="1400" b="1" dirty="0">
                  <a:solidFill>
                    <a:srgbClr val="F73434"/>
                  </a:solidFill>
                  <a:latin typeface="Arial" panose="020B0604020202020204" pitchFamily="34" charset="0"/>
                  <a:ea typeface="微软雅黑" panose="020B0503020204020204" pitchFamily="34" charset="-122"/>
                  <a:sym typeface="Arial" panose="020B0604020202020204" pitchFamily="34" charset="0"/>
                </a:rPr>
                <a:t>IMPORTANT NOTE:</a:t>
              </a:r>
              <a:endParaRPr lang="zh-CN" altLang="en-US" sz="1400" b="1" dirty="0">
                <a:solidFill>
                  <a:srgbClr val="F73434"/>
                </a:solidFill>
                <a:latin typeface="Arial" panose="020B0604020202020204" pitchFamily="34" charset="0"/>
                <a:ea typeface="微软雅黑" panose="020B0503020204020204" pitchFamily="34" charset="-122"/>
                <a:sym typeface="Arial" panose="020B0604020202020204" pitchFamily="34" charset="0"/>
              </a:endParaRPr>
            </a:p>
          </p:txBody>
        </p:sp>
      </p:grpSp>
      <p:pic>
        <p:nvPicPr>
          <p:cNvPr id="130" name="íŝliḍè">
            <a:extLst>
              <a:ext uri="{FF2B5EF4-FFF2-40B4-BE49-F238E27FC236}">
                <a16:creationId xmlns:a16="http://schemas.microsoft.com/office/drawing/2014/main" id="{2AA564AF-9FC3-4787-B325-F00530C1658C}"/>
              </a:ext>
            </a:extLst>
          </p:cNvPr>
          <p:cNvPicPr>
            <a:picLocks/>
          </p:cNvPicPr>
          <p:nvPr/>
        </p:nvPicPr>
        <p:blipFill>
          <a:blip r:embed="rId5">
            <a:extLst>
              <a:ext uri="{28A0092B-C50C-407E-A947-70E740481C1C}">
                <a14:useLocalDpi xmlns:a14="http://schemas.microsoft.com/office/drawing/2010/main" val="0"/>
              </a:ext>
            </a:extLst>
          </a:blip>
          <a:srcRect/>
          <a:stretch/>
        </p:blipFill>
        <p:spPr>
          <a:xfrm>
            <a:off x="660400" y="5031395"/>
            <a:ext cx="1048192" cy="1048192"/>
          </a:xfrm>
          <a:prstGeom prst="rect">
            <a:avLst/>
          </a:prstGeom>
        </p:spPr>
      </p:pic>
      <p:grpSp>
        <p:nvGrpSpPr>
          <p:cNvPr id="14" name="íŝḷíde">
            <a:extLst>
              <a:ext uri="{FF2B5EF4-FFF2-40B4-BE49-F238E27FC236}">
                <a16:creationId xmlns:a16="http://schemas.microsoft.com/office/drawing/2014/main" id="{D6757B43-6712-4BAE-8670-B715B10BFA4C}"/>
              </a:ext>
            </a:extLst>
          </p:cNvPr>
          <p:cNvGrpSpPr/>
          <p:nvPr/>
        </p:nvGrpSpPr>
        <p:grpSpPr>
          <a:xfrm>
            <a:off x="660400" y="1193800"/>
            <a:ext cx="1595567" cy="451484"/>
            <a:chOff x="683269" y="1142808"/>
            <a:chExt cx="1595567" cy="451484"/>
          </a:xfrm>
        </p:grpSpPr>
        <p:grpSp>
          <p:nvGrpSpPr>
            <p:cNvPr id="15" name="îš1îďê">
              <a:extLst>
                <a:ext uri="{FF2B5EF4-FFF2-40B4-BE49-F238E27FC236}">
                  <a16:creationId xmlns:a16="http://schemas.microsoft.com/office/drawing/2014/main" id="{A540713F-FC29-4BB1-A3F5-C1360CCAFA2B}"/>
                </a:ext>
              </a:extLst>
            </p:cNvPr>
            <p:cNvGrpSpPr/>
            <p:nvPr/>
          </p:nvGrpSpPr>
          <p:grpSpPr>
            <a:xfrm>
              <a:off x="683269" y="1142808"/>
              <a:ext cx="450234" cy="451484"/>
              <a:chOff x="683269" y="1142808"/>
              <a:chExt cx="450234" cy="451484"/>
            </a:xfrm>
          </p:grpSpPr>
          <p:sp>
            <p:nvSpPr>
              <p:cNvPr id="17" name="iṩḻíḋê">
                <a:extLst>
                  <a:ext uri="{FF2B5EF4-FFF2-40B4-BE49-F238E27FC236}">
                    <a16:creationId xmlns:a16="http://schemas.microsoft.com/office/drawing/2014/main" id="{B52E13E3-2F81-47A6-9CF9-D29EFF6EC715}"/>
                  </a:ext>
                </a:extLst>
              </p:cNvPr>
              <p:cNvSpPr/>
              <p:nvPr/>
            </p:nvSpPr>
            <p:spPr>
              <a:xfrm>
                <a:off x="683269" y="1142808"/>
                <a:ext cx="450234" cy="451484"/>
              </a:xfrm>
              <a:custGeom>
                <a:avLst/>
                <a:gdLst>
                  <a:gd name="connsiteX0" fmla="*/ 450234 w 450234"/>
                  <a:gd name="connsiteY0" fmla="*/ 225742 h 451484"/>
                  <a:gd name="connsiteX1" fmla="*/ 225117 w 450234"/>
                  <a:gd name="connsiteY1" fmla="*/ 451484 h 451484"/>
                  <a:gd name="connsiteX2" fmla="*/ 0 w 450234"/>
                  <a:gd name="connsiteY2" fmla="*/ 225742 h 451484"/>
                  <a:gd name="connsiteX3" fmla="*/ 225117 w 450234"/>
                  <a:gd name="connsiteY3" fmla="*/ 0 h 451484"/>
                  <a:gd name="connsiteX4" fmla="*/ 450234 w 450234"/>
                  <a:gd name="connsiteY4" fmla="*/ 225742 h 45148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0234" h="451484">
                    <a:moveTo>
                      <a:pt x="450234" y="225742"/>
                    </a:moveTo>
                    <a:cubicBezTo>
                      <a:pt x="450234" y="350416"/>
                      <a:pt x="349446" y="451484"/>
                      <a:pt x="225117" y="451484"/>
                    </a:cubicBezTo>
                    <a:cubicBezTo>
                      <a:pt x="100788" y="451484"/>
                      <a:pt x="0" y="350416"/>
                      <a:pt x="0" y="225742"/>
                    </a:cubicBezTo>
                    <a:cubicBezTo>
                      <a:pt x="0" y="101068"/>
                      <a:pt x="100788" y="0"/>
                      <a:pt x="225117" y="0"/>
                    </a:cubicBezTo>
                    <a:cubicBezTo>
                      <a:pt x="349446" y="0"/>
                      <a:pt x="450234" y="101068"/>
                      <a:pt x="450234" y="225742"/>
                    </a:cubicBezTo>
                    <a:close/>
                  </a:path>
                </a:pathLst>
              </a:custGeom>
              <a:solidFill>
                <a:srgbClr val="FFFFFF"/>
              </a:solidFill>
              <a:ln w="2462" cap="flat">
                <a:noFill/>
                <a:prstDash val="solid"/>
                <a:miter/>
              </a:ln>
            </p:spPr>
            <p:txBody>
              <a:bodyPr rtlCol="0" anchor="ctr"/>
              <a:lstStyle/>
              <a:p>
                <a:endParaRPr lang="zh-CN" altLang="en-US"/>
              </a:p>
            </p:txBody>
          </p:sp>
          <p:sp>
            <p:nvSpPr>
              <p:cNvPr id="18" name="îşḷíḓé">
                <a:extLst>
                  <a:ext uri="{FF2B5EF4-FFF2-40B4-BE49-F238E27FC236}">
                    <a16:creationId xmlns:a16="http://schemas.microsoft.com/office/drawing/2014/main" id="{2802B983-0393-404D-8EF6-C2BC0F6D1A21}"/>
                  </a:ext>
                </a:extLst>
              </p:cNvPr>
              <p:cNvSpPr/>
              <p:nvPr/>
            </p:nvSpPr>
            <p:spPr>
              <a:xfrm>
                <a:off x="683269" y="1142808"/>
                <a:ext cx="450234" cy="450003"/>
              </a:xfrm>
              <a:custGeom>
                <a:avLst/>
                <a:gdLst>
                  <a:gd name="connsiteX0" fmla="*/ 132059 w 450234"/>
                  <a:gd name="connsiteY0" fmla="*/ 431254 h 450003"/>
                  <a:gd name="connsiteX1" fmla="*/ 0 w 450234"/>
                  <a:gd name="connsiteY1" fmla="*/ 225495 h 450003"/>
                  <a:gd name="connsiteX2" fmla="*/ 225117 w 450234"/>
                  <a:gd name="connsiteY2" fmla="*/ 0 h 450003"/>
                  <a:gd name="connsiteX3" fmla="*/ 450234 w 450234"/>
                  <a:gd name="connsiteY3" fmla="*/ 225495 h 450003"/>
                  <a:gd name="connsiteX4" fmla="*/ 248320 w 450234"/>
                  <a:gd name="connsiteY4" fmla="*/ 450004 h 450003"/>
                  <a:gd name="connsiteX5" fmla="*/ 282384 w 450234"/>
                  <a:gd name="connsiteY5" fmla="*/ 289394 h 450003"/>
                  <a:gd name="connsiteX6" fmla="*/ 274238 w 450234"/>
                  <a:gd name="connsiteY6" fmla="*/ 244986 h 450003"/>
                  <a:gd name="connsiteX7" fmla="*/ 236965 w 450234"/>
                  <a:gd name="connsiteY7" fmla="*/ 219327 h 450003"/>
                  <a:gd name="connsiteX8" fmla="*/ 236719 w 450234"/>
                  <a:gd name="connsiteY8" fmla="*/ 219327 h 450003"/>
                  <a:gd name="connsiteX9" fmla="*/ 192534 w 450234"/>
                  <a:gd name="connsiteY9" fmla="*/ 227469 h 450003"/>
                  <a:gd name="connsiteX10" fmla="*/ 166863 w 450234"/>
                  <a:gd name="connsiteY10" fmla="*/ 264723 h 450003"/>
                  <a:gd name="connsiteX11" fmla="*/ 132059 w 450234"/>
                  <a:gd name="connsiteY11" fmla="*/ 431254 h 450003"/>
                  <a:gd name="connsiteX12" fmla="*/ 255478 w 450234"/>
                  <a:gd name="connsiteY12" fmla="*/ 75741 h 450003"/>
                  <a:gd name="connsiteX13" fmla="*/ 314473 w 450234"/>
                  <a:gd name="connsiteY13" fmla="*/ 134705 h 450003"/>
                  <a:gd name="connsiteX14" fmla="*/ 255478 w 450234"/>
                  <a:gd name="connsiteY14" fmla="*/ 193669 h 450003"/>
                  <a:gd name="connsiteX15" fmla="*/ 196484 w 450234"/>
                  <a:gd name="connsiteY15" fmla="*/ 134705 h 450003"/>
                  <a:gd name="connsiteX16" fmla="*/ 255478 w 450234"/>
                  <a:gd name="connsiteY16" fmla="*/ 75741 h 45000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450234" h="450003">
                    <a:moveTo>
                      <a:pt x="132059" y="431254"/>
                    </a:moveTo>
                    <a:cubicBezTo>
                      <a:pt x="54058" y="395727"/>
                      <a:pt x="0" y="317026"/>
                      <a:pt x="0" y="225495"/>
                    </a:cubicBezTo>
                    <a:cubicBezTo>
                      <a:pt x="0" y="101152"/>
                      <a:pt x="100957" y="0"/>
                      <a:pt x="225117" y="0"/>
                    </a:cubicBezTo>
                    <a:cubicBezTo>
                      <a:pt x="349277" y="0"/>
                      <a:pt x="450234" y="101152"/>
                      <a:pt x="450234" y="225495"/>
                    </a:cubicBezTo>
                    <a:cubicBezTo>
                      <a:pt x="450234" y="342190"/>
                      <a:pt x="361866" y="438162"/>
                      <a:pt x="248320" y="450004"/>
                    </a:cubicBezTo>
                    <a:lnTo>
                      <a:pt x="282384" y="289394"/>
                    </a:lnTo>
                    <a:cubicBezTo>
                      <a:pt x="285593" y="274098"/>
                      <a:pt x="282631" y="258061"/>
                      <a:pt x="274238" y="244986"/>
                    </a:cubicBezTo>
                    <a:cubicBezTo>
                      <a:pt x="265599" y="231910"/>
                      <a:pt x="252269" y="222535"/>
                      <a:pt x="236965" y="219327"/>
                    </a:cubicBezTo>
                    <a:cubicBezTo>
                      <a:pt x="236965" y="219327"/>
                      <a:pt x="236965" y="219327"/>
                      <a:pt x="236719" y="219327"/>
                    </a:cubicBezTo>
                    <a:cubicBezTo>
                      <a:pt x="221415" y="216120"/>
                      <a:pt x="205370" y="219081"/>
                      <a:pt x="192534" y="227469"/>
                    </a:cubicBezTo>
                    <a:cubicBezTo>
                      <a:pt x="179452" y="236104"/>
                      <a:pt x="170072" y="249426"/>
                      <a:pt x="166863" y="264723"/>
                    </a:cubicBezTo>
                    <a:lnTo>
                      <a:pt x="132059" y="431254"/>
                    </a:lnTo>
                    <a:close/>
                    <a:moveTo>
                      <a:pt x="255478" y="75741"/>
                    </a:moveTo>
                    <a:cubicBezTo>
                      <a:pt x="288061" y="75741"/>
                      <a:pt x="314473" y="102386"/>
                      <a:pt x="314473" y="134705"/>
                    </a:cubicBezTo>
                    <a:cubicBezTo>
                      <a:pt x="314473" y="167024"/>
                      <a:pt x="288061" y="193669"/>
                      <a:pt x="255478" y="193669"/>
                    </a:cubicBezTo>
                    <a:cubicBezTo>
                      <a:pt x="222896" y="193669"/>
                      <a:pt x="196484" y="167024"/>
                      <a:pt x="196484" y="134705"/>
                    </a:cubicBezTo>
                    <a:cubicBezTo>
                      <a:pt x="196484" y="102386"/>
                      <a:pt x="222896" y="75741"/>
                      <a:pt x="255478" y="75741"/>
                    </a:cubicBezTo>
                    <a:close/>
                  </a:path>
                </a:pathLst>
              </a:custGeom>
              <a:gradFill flip="none" rotWithShape="1">
                <a:gsLst>
                  <a:gs pos="0">
                    <a:srgbClr val="F93E36"/>
                  </a:gs>
                  <a:gs pos="100000">
                    <a:srgbClr val="FE6440"/>
                  </a:gs>
                </a:gsLst>
                <a:lin ang="18900000" scaled="1"/>
                <a:tileRect/>
              </a:gradFill>
              <a:ln w="2462" cap="flat">
                <a:noFill/>
                <a:prstDash val="solid"/>
                <a:miter/>
              </a:ln>
            </p:spPr>
            <p:txBody>
              <a:bodyPr rtlCol="0" anchor="ctr"/>
              <a:lstStyle/>
              <a:p>
                <a:endParaRPr lang="zh-CN" altLang="en-US" dirty="0"/>
              </a:p>
            </p:txBody>
          </p:sp>
        </p:grpSp>
        <p:sp>
          <p:nvSpPr>
            <p:cNvPr id="16" name="isliḋe">
              <a:extLst>
                <a:ext uri="{FF2B5EF4-FFF2-40B4-BE49-F238E27FC236}">
                  <a16:creationId xmlns:a16="http://schemas.microsoft.com/office/drawing/2014/main" id="{2C1218BD-82A2-4F82-84D5-EBFDB414ABDB}"/>
                </a:ext>
              </a:extLst>
            </p:cNvPr>
            <p:cNvSpPr/>
            <p:nvPr/>
          </p:nvSpPr>
          <p:spPr>
            <a:xfrm>
              <a:off x="1223599" y="1212380"/>
              <a:ext cx="1055237" cy="315374"/>
            </a:xfrm>
            <a:custGeom>
              <a:avLst/>
              <a:gdLst>
                <a:gd name="connsiteX0" fmla="*/ 952120 w 1055237"/>
                <a:gd name="connsiteY0" fmla="*/ 133688 h 315374"/>
                <a:gd name="connsiteX1" fmla="*/ 916514 w 1055237"/>
                <a:gd name="connsiteY1" fmla="*/ 136186 h 315374"/>
                <a:gd name="connsiteX2" fmla="*/ 874304 w 1055237"/>
                <a:gd name="connsiteY2" fmla="*/ 188982 h 315374"/>
                <a:gd name="connsiteX3" fmla="*/ 982913 w 1055237"/>
                <a:gd name="connsiteY3" fmla="*/ 149508 h 315374"/>
                <a:gd name="connsiteX4" fmla="*/ 952120 w 1055237"/>
                <a:gd name="connsiteY4" fmla="*/ 133688 h 315374"/>
                <a:gd name="connsiteX5" fmla="*/ 657333 w 1055237"/>
                <a:gd name="connsiteY5" fmla="*/ 128044 h 315374"/>
                <a:gd name="connsiteX6" fmla="*/ 588218 w 1055237"/>
                <a:gd name="connsiteY6" fmla="*/ 197123 h 315374"/>
                <a:gd name="connsiteX7" fmla="*/ 657333 w 1055237"/>
                <a:gd name="connsiteY7" fmla="*/ 266203 h 315374"/>
                <a:gd name="connsiteX8" fmla="*/ 726448 w 1055237"/>
                <a:gd name="connsiteY8" fmla="*/ 201071 h 315374"/>
                <a:gd name="connsiteX9" fmla="*/ 726448 w 1055237"/>
                <a:gd name="connsiteY9" fmla="*/ 193423 h 315374"/>
                <a:gd name="connsiteX10" fmla="*/ 657333 w 1055237"/>
                <a:gd name="connsiteY10" fmla="*/ 128044 h 315374"/>
                <a:gd name="connsiteX11" fmla="*/ 944739 w 1055237"/>
                <a:gd name="connsiteY11" fmla="*/ 79018 h 315374"/>
                <a:gd name="connsiteX12" fmla="*/ 1050054 w 1055237"/>
                <a:gd name="connsiteY12" fmla="*/ 156663 h 315374"/>
                <a:gd name="connsiteX13" fmla="*/ 1055237 w 1055237"/>
                <a:gd name="connsiteY13" fmla="*/ 175660 h 315374"/>
                <a:gd name="connsiteX14" fmla="*/ 1004142 w 1055237"/>
                <a:gd name="connsiteY14" fmla="*/ 194163 h 315374"/>
                <a:gd name="connsiteX15" fmla="*/ 887387 w 1055237"/>
                <a:gd name="connsiteY15" fmla="*/ 236598 h 315374"/>
                <a:gd name="connsiteX16" fmla="*/ 960945 w 1055237"/>
                <a:gd name="connsiteY16" fmla="*/ 257815 h 315374"/>
                <a:gd name="connsiteX17" fmla="*/ 1000933 w 1055237"/>
                <a:gd name="connsiteY17" fmla="*/ 215381 h 315374"/>
                <a:gd name="connsiteX18" fmla="*/ 1052275 w 1055237"/>
                <a:gd name="connsiteY18" fmla="*/ 230677 h 315374"/>
                <a:gd name="connsiteX19" fmla="*/ 979211 w 1055237"/>
                <a:gd name="connsiteY19" fmla="*/ 308145 h 315374"/>
                <a:gd name="connsiteX20" fmla="*/ 827405 w 1055237"/>
                <a:gd name="connsiteY20" fmla="*/ 237585 h 315374"/>
                <a:gd name="connsiteX21" fmla="*/ 898248 w 1055237"/>
                <a:gd name="connsiteY21" fmla="*/ 86103 h 315374"/>
                <a:gd name="connsiteX22" fmla="*/ 944739 w 1055237"/>
                <a:gd name="connsiteY22" fmla="*/ 79018 h 315374"/>
                <a:gd name="connsiteX23" fmla="*/ 451469 w 1055237"/>
                <a:gd name="connsiteY23" fmla="*/ 78948 h 315374"/>
                <a:gd name="connsiteX24" fmla="*/ 500837 w 1055237"/>
                <a:gd name="connsiteY24" fmla="*/ 78948 h 315374"/>
                <a:gd name="connsiteX25" fmla="*/ 500837 w 1055237"/>
                <a:gd name="connsiteY25" fmla="*/ 315299 h 315374"/>
                <a:gd name="connsiteX26" fmla="*/ 451469 w 1055237"/>
                <a:gd name="connsiteY26" fmla="*/ 315299 h 315374"/>
                <a:gd name="connsiteX27" fmla="*/ 4937 w 1055237"/>
                <a:gd name="connsiteY27" fmla="*/ 78948 h 315374"/>
                <a:gd name="connsiteX28" fmla="*/ 54305 w 1055237"/>
                <a:gd name="connsiteY28" fmla="*/ 78948 h 315374"/>
                <a:gd name="connsiteX29" fmla="*/ 54305 w 1055237"/>
                <a:gd name="connsiteY29" fmla="*/ 315299 h 315374"/>
                <a:gd name="connsiteX30" fmla="*/ 4937 w 1055237"/>
                <a:gd name="connsiteY30" fmla="*/ 315299 h 315374"/>
                <a:gd name="connsiteX31" fmla="*/ 775815 w 1055237"/>
                <a:gd name="connsiteY31" fmla="*/ 0 h 315374"/>
                <a:gd name="connsiteX32" fmla="*/ 775815 w 1055237"/>
                <a:gd name="connsiteY32" fmla="*/ 315299 h 315374"/>
                <a:gd name="connsiteX33" fmla="*/ 726448 w 1055237"/>
                <a:gd name="connsiteY33" fmla="*/ 315299 h 315374"/>
                <a:gd name="connsiteX34" fmla="*/ 726448 w 1055237"/>
                <a:gd name="connsiteY34" fmla="*/ 293095 h 315374"/>
                <a:gd name="connsiteX35" fmla="*/ 657333 w 1055237"/>
                <a:gd name="connsiteY35" fmla="*/ 315299 h 315374"/>
                <a:gd name="connsiteX36" fmla="*/ 538850 w 1055237"/>
                <a:gd name="connsiteY36" fmla="*/ 197123 h 315374"/>
                <a:gd name="connsiteX37" fmla="*/ 657333 w 1055237"/>
                <a:gd name="connsiteY37" fmla="*/ 78948 h 315374"/>
                <a:gd name="connsiteX38" fmla="*/ 726448 w 1055237"/>
                <a:gd name="connsiteY38" fmla="*/ 101152 h 315374"/>
                <a:gd name="connsiteX39" fmla="*/ 726448 w 1055237"/>
                <a:gd name="connsiteY39" fmla="*/ 247 h 315374"/>
                <a:gd name="connsiteX40" fmla="*/ 476153 w 1055237"/>
                <a:gd name="connsiteY40" fmla="*/ 0 h 315374"/>
                <a:gd name="connsiteX41" fmla="*/ 505773 w 1055237"/>
                <a:gd name="connsiteY41" fmla="*/ 29606 h 315374"/>
                <a:gd name="connsiteX42" fmla="*/ 476153 w 1055237"/>
                <a:gd name="connsiteY42" fmla="*/ 59211 h 315374"/>
                <a:gd name="connsiteX43" fmla="*/ 446532 w 1055237"/>
                <a:gd name="connsiteY43" fmla="*/ 29606 h 315374"/>
                <a:gd name="connsiteX44" fmla="*/ 476153 w 1055237"/>
                <a:gd name="connsiteY44" fmla="*/ 0 h 315374"/>
                <a:gd name="connsiteX45" fmla="*/ 352733 w 1055237"/>
                <a:gd name="connsiteY45" fmla="*/ 0 h 315374"/>
                <a:gd name="connsiteX46" fmla="*/ 402101 w 1055237"/>
                <a:gd name="connsiteY46" fmla="*/ 0 h 315374"/>
                <a:gd name="connsiteX47" fmla="*/ 402101 w 1055237"/>
                <a:gd name="connsiteY47" fmla="*/ 315299 h 315374"/>
                <a:gd name="connsiteX48" fmla="*/ 352733 w 1055237"/>
                <a:gd name="connsiteY48" fmla="*/ 315299 h 315374"/>
                <a:gd name="connsiteX49" fmla="*/ 205370 w 1055237"/>
                <a:gd name="connsiteY49" fmla="*/ 0 h 315374"/>
                <a:gd name="connsiteX50" fmla="*/ 297194 w 1055237"/>
                <a:gd name="connsiteY50" fmla="*/ 29112 h 315374"/>
                <a:gd name="connsiteX51" fmla="*/ 300897 w 1055237"/>
                <a:gd name="connsiteY51" fmla="*/ 32319 h 315374"/>
                <a:gd name="connsiteX52" fmla="*/ 271523 w 1055237"/>
                <a:gd name="connsiteY52" fmla="*/ 67599 h 315374"/>
                <a:gd name="connsiteX53" fmla="*/ 268808 w 1055237"/>
                <a:gd name="connsiteY53" fmla="*/ 65132 h 315374"/>
                <a:gd name="connsiteX54" fmla="*/ 267573 w 1055237"/>
                <a:gd name="connsiteY54" fmla="*/ 63899 h 315374"/>
                <a:gd name="connsiteX55" fmla="*/ 203149 w 1055237"/>
                <a:gd name="connsiteY55" fmla="*/ 44408 h 315374"/>
                <a:gd name="connsiteX56" fmla="*/ 148844 w 1055237"/>
                <a:gd name="connsiteY56" fmla="*/ 90050 h 315374"/>
                <a:gd name="connsiteX57" fmla="*/ 159952 w 1055237"/>
                <a:gd name="connsiteY57" fmla="*/ 116942 h 315374"/>
                <a:gd name="connsiteX58" fmla="*/ 192288 w 1055237"/>
                <a:gd name="connsiteY58" fmla="*/ 130758 h 315374"/>
                <a:gd name="connsiteX59" fmla="*/ 230054 w 1055237"/>
                <a:gd name="connsiteY59" fmla="*/ 136185 h 315374"/>
                <a:gd name="connsiteX60" fmla="*/ 288308 w 1055237"/>
                <a:gd name="connsiteY60" fmla="*/ 159376 h 315374"/>
                <a:gd name="connsiteX61" fmla="*/ 311511 w 1055237"/>
                <a:gd name="connsiteY61" fmla="*/ 223275 h 315374"/>
                <a:gd name="connsiteX62" fmla="*/ 279422 w 1055237"/>
                <a:gd name="connsiteY62" fmla="*/ 291121 h 315374"/>
                <a:gd name="connsiteX63" fmla="*/ 198459 w 1055237"/>
                <a:gd name="connsiteY63" fmla="*/ 315299 h 315374"/>
                <a:gd name="connsiteX64" fmla="*/ 92071 w 1055237"/>
                <a:gd name="connsiteY64" fmla="*/ 280512 h 315374"/>
                <a:gd name="connsiteX65" fmla="*/ 122432 w 1055237"/>
                <a:gd name="connsiteY65" fmla="*/ 244739 h 315374"/>
                <a:gd name="connsiteX66" fmla="*/ 199199 w 1055237"/>
                <a:gd name="connsiteY66" fmla="*/ 269657 h 315374"/>
                <a:gd name="connsiteX67" fmla="*/ 260909 w 1055237"/>
                <a:gd name="connsiteY67" fmla="*/ 225002 h 315374"/>
                <a:gd name="connsiteX68" fmla="*/ 249307 w 1055237"/>
                <a:gd name="connsiteY68" fmla="*/ 194410 h 315374"/>
                <a:gd name="connsiteX69" fmla="*/ 218206 w 1055237"/>
                <a:gd name="connsiteY69" fmla="*/ 181827 h 315374"/>
                <a:gd name="connsiteX70" fmla="*/ 179699 w 1055237"/>
                <a:gd name="connsiteY70" fmla="*/ 176399 h 315374"/>
                <a:gd name="connsiteX71" fmla="*/ 120704 w 1055237"/>
                <a:gd name="connsiteY71" fmla="*/ 151235 h 315374"/>
                <a:gd name="connsiteX72" fmla="*/ 99229 w 1055237"/>
                <a:gd name="connsiteY72" fmla="*/ 91777 h 315374"/>
                <a:gd name="connsiteX73" fmla="*/ 205370 w 1055237"/>
                <a:gd name="connsiteY73" fmla="*/ 0 h 315374"/>
                <a:gd name="connsiteX74" fmla="*/ 29621 w 1055237"/>
                <a:gd name="connsiteY74" fmla="*/ 0 h 315374"/>
                <a:gd name="connsiteX75" fmla="*/ 59241 w 1055237"/>
                <a:gd name="connsiteY75" fmla="*/ 29606 h 315374"/>
                <a:gd name="connsiteX76" fmla="*/ 29621 w 1055237"/>
                <a:gd name="connsiteY76" fmla="*/ 59211 h 315374"/>
                <a:gd name="connsiteX77" fmla="*/ 0 w 1055237"/>
                <a:gd name="connsiteY77" fmla="*/ 29606 h 315374"/>
                <a:gd name="connsiteX78" fmla="*/ 29621 w 1055237"/>
                <a:gd name="connsiteY78" fmla="*/ 0 h 31537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Lst>
              <a:rect l="l" t="t" r="r" b="b"/>
              <a:pathLst>
                <a:path w="1055237" h="315374">
                  <a:moveTo>
                    <a:pt x="952120" y="133688"/>
                  </a:moveTo>
                  <a:cubicBezTo>
                    <a:pt x="940642" y="131252"/>
                    <a:pt x="928362" y="131869"/>
                    <a:pt x="916514" y="136186"/>
                  </a:cubicBezTo>
                  <a:cubicBezTo>
                    <a:pt x="892817" y="144821"/>
                    <a:pt x="877266" y="165791"/>
                    <a:pt x="874304" y="188982"/>
                  </a:cubicBezTo>
                  <a:lnTo>
                    <a:pt x="982913" y="149508"/>
                  </a:lnTo>
                  <a:cubicBezTo>
                    <a:pt x="974274" y="141614"/>
                    <a:pt x="963598" y="136124"/>
                    <a:pt x="952120" y="133688"/>
                  </a:cubicBezTo>
                  <a:close/>
                  <a:moveTo>
                    <a:pt x="657333" y="128044"/>
                  </a:moveTo>
                  <a:cubicBezTo>
                    <a:pt x="619073" y="128044"/>
                    <a:pt x="588218" y="158883"/>
                    <a:pt x="588218" y="197123"/>
                  </a:cubicBezTo>
                  <a:cubicBezTo>
                    <a:pt x="588218" y="235364"/>
                    <a:pt x="619319" y="266203"/>
                    <a:pt x="657333" y="266203"/>
                  </a:cubicBezTo>
                  <a:cubicBezTo>
                    <a:pt x="694359" y="266203"/>
                    <a:pt x="724473" y="237338"/>
                    <a:pt x="726448" y="201071"/>
                  </a:cubicBezTo>
                  <a:lnTo>
                    <a:pt x="726448" y="193423"/>
                  </a:lnTo>
                  <a:cubicBezTo>
                    <a:pt x="724473" y="156909"/>
                    <a:pt x="694359" y="128044"/>
                    <a:pt x="657333" y="128044"/>
                  </a:cubicBezTo>
                  <a:close/>
                  <a:moveTo>
                    <a:pt x="944739" y="79018"/>
                  </a:moveTo>
                  <a:cubicBezTo>
                    <a:pt x="990813" y="81308"/>
                    <a:pt x="1033207" y="110590"/>
                    <a:pt x="1050054" y="156663"/>
                  </a:cubicBezTo>
                  <a:cubicBezTo>
                    <a:pt x="1052275" y="162831"/>
                    <a:pt x="1054003" y="169245"/>
                    <a:pt x="1055237" y="175660"/>
                  </a:cubicBezTo>
                  <a:lnTo>
                    <a:pt x="1004142" y="194163"/>
                  </a:lnTo>
                  <a:lnTo>
                    <a:pt x="887387" y="236598"/>
                  </a:lnTo>
                  <a:cubicBezTo>
                    <a:pt x="904172" y="258309"/>
                    <a:pt x="933792" y="267684"/>
                    <a:pt x="960945" y="257815"/>
                  </a:cubicBezTo>
                  <a:cubicBezTo>
                    <a:pt x="980198" y="250907"/>
                    <a:pt x="995009" y="235118"/>
                    <a:pt x="1000933" y="215381"/>
                  </a:cubicBezTo>
                  <a:lnTo>
                    <a:pt x="1052275" y="230677"/>
                  </a:lnTo>
                  <a:cubicBezTo>
                    <a:pt x="1041661" y="266697"/>
                    <a:pt x="1014509" y="295315"/>
                    <a:pt x="979211" y="308145"/>
                  </a:cubicBezTo>
                  <a:cubicBezTo>
                    <a:pt x="917748" y="330595"/>
                    <a:pt x="849867" y="299016"/>
                    <a:pt x="827405" y="237585"/>
                  </a:cubicBezTo>
                  <a:cubicBezTo>
                    <a:pt x="804942" y="176400"/>
                    <a:pt x="836785" y="108307"/>
                    <a:pt x="898248" y="86103"/>
                  </a:cubicBezTo>
                  <a:cubicBezTo>
                    <a:pt x="913614" y="80490"/>
                    <a:pt x="929381" y="78255"/>
                    <a:pt x="944739" y="79018"/>
                  </a:cubicBezTo>
                  <a:close/>
                  <a:moveTo>
                    <a:pt x="451469" y="78948"/>
                  </a:moveTo>
                  <a:lnTo>
                    <a:pt x="500837" y="78948"/>
                  </a:lnTo>
                  <a:lnTo>
                    <a:pt x="500837" y="315299"/>
                  </a:lnTo>
                  <a:lnTo>
                    <a:pt x="451469" y="315299"/>
                  </a:lnTo>
                  <a:close/>
                  <a:moveTo>
                    <a:pt x="4937" y="78948"/>
                  </a:moveTo>
                  <a:lnTo>
                    <a:pt x="54305" y="78948"/>
                  </a:lnTo>
                  <a:lnTo>
                    <a:pt x="54305" y="315299"/>
                  </a:lnTo>
                  <a:lnTo>
                    <a:pt x="4937" y="315299"/>
                  </a:lnTo>
                  <a:close/>
                  <a:moveTo>
                    <a:pt x="775815" y="0"/>
                  </a:moveTo>
                  <a:lnTo>
                    <a:pt x="775815" y="315299"/>
                  </a:lnTo>
                  <a:lnTo>
                    <a:pt x="726448" y="315299"/>
                  </a:lnTo>
                  <a:lnTo>
                    <a:pt x="726448" y="293095"/>
                  </a:lnTo>
                  <a:cubicBezTo>
                    <a:pt x="706947" y="307157"/>
                    <a:pt x="683004" y="315299"/>
                    <a:pt x="657333" y="315299"/>
                  </a:cubicBezTo>
                  <a:cubicBezTo>
                    <a:pt x="591920" y="315299"/>
                    <a:pt x="538850" y="262255"/>
                    <a:pt x="538850" y="197123"/>
                  </a:cubicBezTo>
                  <a:cubicBezTo>
                    <a:pt x="538850" y="131991"/>
                    <a:pt x="591920" y="78948"/>
                    <a:pt x="657333" y="78948"/>
                  </a:cubicBezTo>
                  <a:cubicBezTo>
                    <a:pt x="683004" y="78948"/>
                    <a:pt x="706947" y="87090"/>
                    <a:pt x="726448" y="101152"/>
                  </a:cubicBezTo>
                  <a:lnTo>
                    <a:pt x="726448" y="247"/>
                  </a:lnTo>
                  <a:close/>
                  <a:moveTo>
                    <a:pt x="476153" y="0"/>
                  </a:moveTo>
                  <a:cubicBezTo>
                    <a:pt x="492444" y="0"/>
                    <a:pt x="505773" y="13322"/>
                    <a:pt x="505773" y="29606"/>
                  </a:cubicBezTo>
                  <a:cubicBezTo>
                    <a:pt x="505773" y="45889"/>
                    <a:pt x="492444" y="59211"/>
                    <a:pt x="476153" y="59211"/>
                  </a:cubicBezTo>
                  <a:cubicBezTo>
                    <a:pt x="459861" y="59211"/>
                    <a:pt x="446532" y="45889"/>
                    <a:pt x="446532" y="29606"/>
                  </a:cubicBezTo>
                  <a:cubicBezTo>
                    <a:pt x="446532" y="13322"/>
                    <a:pt x="459861" y="0"/>
                    <a:pt x="476153" y="0"/>
                  </a:cubicBezTo>
                  <a:close/>
                  <a:moveTo>
                    <a:pt x="352733" y="0"/>
                  </a:moveTo>
                  <a:lnTo>
                    <a:pt x="402101" y="0"/>
                  </a:lnTo>
                  <a:lnTo>
                    <a:pt x="402101" y="315299"/>
                  </a:lnTo>
                  <a:lnTo>
                    <a:pt x="352733" y="315299"/>
                  </a:lnTo>
                  <a:close/>
                  <a:moveTo>
                    <a:pt x="205370" y="0"/>
                  </a:moveTo>
                  <a:cubicBezTo>
                    <a:pt x="245111" y="0"/>
                    <a:pt x="273004" y="8882"/>
                    <a:pt x="297194" y="29112"/>
                  </a:cubicBezTo>
                  <a:lnTo>
                    <a:pt x="300897" y="32319"/>
                  </a:lnTo>
                  <a:lnTo>
                    <a:pt x="271523" y="67599"/>
                  </a:lnTo>
                  <a:cubicBezTo>
                    <a:pt x="271523" y="67599"/>
                    <a:pt x="269795" y="66119"/>
                    <a:pt x="268808" y="65132"/>
                  </a:cubicBezTo>
                  <a:cubicBezTo>
                    <a:pt x="268314" y="64639"/>
                    <a:pt x="267820" y="63899"/>
                    <a:pt x="267573" y="63899"/>
                  </a:cubicBezTo>
                  <a:cubicBezTo>
                    <a:pt x="246839" y="46875"/>
                    <a:pt x="222402" y="44408"/>
                    <a:pt x="203149" y="44408"/>
                  </a:cubicBezTo>
                  <a:cubicBezTo>
                    <a:pt x="163161" y="44408"/>
                    <a:pt x="148844" y="69080"/>
                    <a:pt x="148844" y="90050"/>
                  </a:cubicBezTo>
                  <a:cubicBezTo>
                    <a:pt x="148844" y="100412"/>
                    <a:pt x="152793" y="110034"/>
                    <a:pt x="159952" y="116942"/>
                  </a:cubicBezTo>
                  <a:cubicBezTo>
                    <a:pt x="167604" y="124096"/>
                    <a:pt x="179205" y="129031"/>
                    <a:pt x="192288" y="130758"/>
                  </a:cubicBezTo>
                  <a:lnTo>
                    <a:pt x="230054" y="136185"/>
                  </a:lnTo>
                  <a:cubicBezTo>
                    <a:pt x="256466" y="139886"/>
                    <a:pt x="274485" y="147041"/>
                    <a:pt x="288308" y="159376"/>
                  </a:cubicBezTo>
                  <a:cubicBezTo>
                    <a:pt x="303612" y="173932"/>
                    <a:pt x="311264" y="195396"/>
                    <a:pt x="311511" y="223275"/>
                  </a:cubicBezTo>
                  <a:cubicBezTo>
                    <a:pt x="311511" y="251153"/>
                    <a:pt x="300403" y="274591"/>
                    <a:pt x="279422" y="291121"/>
                  </a:cubicBezTo>
                  <a:cubicBezTo>
                    <a:pt x="259428" y="306664"/>
                    <a:pt x="230548" y="315299"/>
                    <a:pt x="198459" y="315299"/>
                  </a:cubicBezTo>
                  <a:cubicBezTo>
                    <a:pt x="151066" y="315299"/>
                    <a:pt x="118730" y="304690"/>
                    <a:pt x="92071" y="280512"/>
                  </a:cubicBezTo>
                  <a:lnTo>
                    <a:pt x="122432" y="244739"/>
                  </a:lnTo>
                  <a:cubicBezTo>
                    <a:pt x="141192" y="261515"/>
                    <a:pt x="166369" y="269657"/>
                    <a:pt x="199199" y="269657"/>
                  </a:cubicBezTo>
                  <a:cubicBezTo>
                    <a:pt x="252763" y="269657"/>
                    <a:pt x="260909" y="241778"/>
                    <a:pt x="260909" y="225002"/>
                  </a:cubicBezTo>
                  <a:cubicBezTo>
                    <a:pt x="260909" y="212173"/>
                    <a:pt x="256959" y="201811"/>
                    <a:pt x="249307" y="194410"/>
                  </a:cubicBezTo>
                  <a:cubicBezTo>
                    <a:pt x="241902" y="187502"/>
                    <a:pt x="233757" y="184294"/>
                    <a:pt x="218206" y="181827"/>
                  </a:cubicBezTo>
                  <a:lnTo>
                    <a:pt x="179699" y="176399"/>
                  </a:lnTo>
                  <a:cubicBezTo>
                    <a:pt x="153534" y="172452"/>
                    <a:pt x="134034" y="164311"/>
                    <a:pt x="120704" y="151235"/>
                  </a:cubicBezTo>
                  <a:cubicBezTo>
                    <a:pt x="106388" y="136679"/>
                    <a:pt x="99229" y="117188"/>
                    <a:pt x="99229" y="91777"/>
                  </a:cubicBezTo>
                  <a:cubicBezTo>
                    <a:pt x="99476" y="36020"/>
                    <a:pt x="140945" y="0"/>
                    <a:pt x="205370" y="0"/>
                  </a:cubicBezTo>
                  <a:close/>
                  <a:moveTo>
                    <a:pt x="29621" y="0"/>
                  </a:moveTo>
                  <a:cubicBezTo>
                    <a:pt x="45980" y="0"/>
                    <a:pt x="59241" y="13255"/>
                    <a:pt x="59241" y="29606"/>
                  </a:cubicBezTo>
                  <a:cubicBezTo>
                    <a:pt x="59241" y="45956"/>
                    <a:pt x="45980" y="59211"/>
                    <a:pt x="29621" y="59211"/>
                  </a:cubicBezTo>
                  <a:cubicBezTo>
                    <a:pt x="13262" y="59211"/>
                    <a:pt x="0" y="45956"/>
                    <a:pt x="0" y="29606"/>
                  </a:cubicBezTo>
                  <a:cubicBezTo>
                    <a:pt x="0" y="13255"/>
                    <a:pt x="13262" y="0"/>
                    <a:pt x="29621" y="0"/>
                  </a:cubicBezTo>
                  <a:close/>
                </a:path>
              </a:pathLst>
            </a:custGeom>
            <a:solidFill>
              <a:srgbClr val="2F2F2F"/>
            </a:solidFill>
            <a:ln w="2462" cap="flat">
              <a:noFill/>
              <a:prstDash val="solid"/>
              <a:miter/>
            </a:ln>
          </p:spPr>
          <p:txBody>
            <a:bodyPr rtlCol="0" anchor="ctr"/>
            <a:lstStyle/>
            <a:p>
              <a:endParaRPr lang="zh-CN" altLang="en-US"/>
            </a:p>
          </p:txBody>
        </p:sp>
      </p:grpSp>
    </p:spTree>
    <p:custDataLst>
      <p:tags r:id="rId1"/>
    </p:custDataLst>
    <p:extLst>
      <p:ext uri="{BB962C8B-B14F-4D97-AF65-F5344CB8AC3E}">
        <p14:creationId xmlns:p14="http://schemas.microsoft.com/office/powerpoint/2010/main" val="222346920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íŝľïḍé"/>
        <p:cNvGrpSpPr/>
        <p:nvPr/>
      </p:nvGrpSpPr>
      <p:grpSpPr>
        <a:xfrm>
          <a:off x="0" y="0"/>
          <a:ext cx="0" cy="0"/>
          <a:chOff x="0" y="0"/>
          <a:chExt cx="0" cy="0"/>
        </a:xfrm>
      </p:grpSpPr>
      <p:sp>
        <p:nvSpPr>
          <p:cNvPr id="9" name="îS1iďé">
            <a:extLst>
              <a:ext uri="{FF2B5EF4-FFF2-40B4-BE49-F238E27FC236}">
                <a16:creationId xmlns:a16="http://schemas.microsoft.com/office/drawing/2014/main" id="{0DB1D0A1-2667-455C-9387-D7ABF0A00B8C}"/>
              </a:ext>
            </a:extLst>
          </p:cNvPr>
          <p:cNvSpPr txBox="1"/>
          <p:nvPr/>
        </p:nvSpPr>
        <p:spPr>
          <a:xfrm>
            <a:off x="4596460" y="1901976"/>
            <a:ext cx="2623091" cy="523220"/>
          </a:xfrm>
          <a:prstGeom prst="rect">
            <a:avLst/>
          </a:prstGeom>
          <a:noFill/>
        </p:spPr>
        <p:txBody>
          <a:bodyPr wrap="square" rtlCol="0">
            <a:spAutoFit/>
          </a:bodyPr>
          <a:lstStyle/>
          <a:p>
            <a:pPr algn="ctr"/>
            <a:r>
              <a:rPr lang="zh-CN" altLang="en-US" sz="2800" b="1" dirty="0">
                <a:solidFill>
                  <a:schemeClr val="tx1">
                    <a:lumMod val="95000"/>
                    <a:lumOff val="5000"/>
                  </a:schemeClr>
                </a:solidFill>
                <a:latin typeface="Arial" panose="020B0604020202020204" pitchFamily="34" charset="0"/>
                <a:ea typeface="微软雅黑" panose="020B0503020204020204" pitchFamily="34" charset="-122"/>
                <a:cs typeface="+mn-ea"/>
                <a:sym typeface="Arial" panose="020B0604020202020204" pitchFamily="34" charset="0"/>
              </a:rPr>
              <a:t>目录</a:t>
            </a:r>
            <a:endParaRPr lang="tr-TR" sz="2800" b="1" dirty="0">
              <a:solidFill>
                <a:schemeClr val="tx1">
                  <a:lumMod val="95000"/>
                  <a:lumOff val="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 name="i$ḻiḍê">
            <a:extLst>
              <a:ext uri="{FF2B5EF4-FFF2-40B4-BE49-F238E27FC236}">
                <a16:creationId xmlns:a16="http://schemas.microsoft.com/office/drawing/2014/main" id="{592644B9-044C-4FDB-9EFE-A74113088F44}"/>
              </a:ext>
            </a:extLst>
          </p:cNvPr>
          <p:cNvGrpSpPr/>
          <p:nvPr/>
        </p:nvGrpSpPr>
        <p:grpSpPr>
          <a:xfrm>
            <a:off x="2582638" y="3374136"/>
            <a:ext cx="6352330" cy="1168843"/>
            <a:chOff x="2582638" y="3374136"/>
            <a:chExt cx="6352330" cy="1168843"/>
          </a:xfrm>
        </p:grpSpPr>
        <p:sp>
          <p:nvSpPr>
            <p:cNvPr id="11" name="îṩlíďê">
              <a:extLst>
                <a:ext uri="{FF2B5EF4-FFF2-40B4-BE49-F238E27FC236}">
                  <a16:creationId xmlns:a16="http://schemas.microsoft.com/office/drawing/2014/main" id="{C675B049-3BF6-46DA-BCD2-BBC33F6EC812}"/>
                </a:ext>
              </a:extLst>
            </p:cNvPr>
            <p:cNvSpPr/>
            <p:nvPr/>
          </p:nvSpPr>
          <p:spPr>
            <a:xfrm>
              <a:off x="2799450" y="3374136"/>
              <a:ext cx="661012" cy="66101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2" name="iş1íḋé">
              <a:extLst>
                <a:ext uri="{FF2B5EF4-FFF2-40B4-BE49-F238E27FC236}">
                  <a16:creationId xmlns:a16="http://schemas.microsoft.com/office/drawing/2014/main" id="{D60ED4EE-3727-47C8-A3DC-36396D3369ED}"/>
                </a:ext>
              </a:extLst>
            </p:cNvPr>
            <p:cNvSpPr txBox="1"/>
            <p:nvPr/>
          </p:nvSpPr>
          <p:spPr>
            <a:xfrm>
              <a:off x="2582638" y="3450372"/>
              <a:ext cx="1353312" cy="923330"/>
            </a:xfrm>
            <a:prstGeom prst="rect">
              <a:avLst/>
            </a:prstGeom>
            <a:noFill/>
          </p:spPr>
          <p:txBody>
            <a:bodyPr wrap="square" rtlCol="0">
              <a:spAutoFit/>
            </a:bodyPr>
            <a:lstStyle/>
            <a:p>
              <a:pPr algn="r"/>
              <a:r>
                <a:rPr lang="en-US" sz="5400" b="1" dirty="0">
                  <a:latin typeface="Arial" panose="020B0604020202020204" pitchFamily="34" charset="0"/>
                  <a:ea typeface="微软雅黑" panose="020B0503020204020204" pitchFamily="34" charset="-122"/>
                  <a:cs typeface="+mn-ea"/>
                  <a:sym typeface="Arial" panose="020B0604020202020204" pitchFamily="34" charset="0"/>
                </a:rPr>
                <a:t>01</a:t>
              </a:r>
              <a:endParaRPr lang="tr-TR" sz="5400" b="1"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4" name="iṥḷíḑè">
              <a:extLst>
                <a:ext uri="{FF2B5EF4-FFF2-40B4-BE49-F238E27FC236}">
                  <a16:creationId xmlns:a16="http://schemas.microsoft.com/office/drawing/2014/main" id="{B3D46B50-C7C0-4D0A-82AE-8E14A84B0466}"/>
                </a:ext>
              </a:extLst>
            </p:cNvPr>
            <p:cNvSpPr txBox="1"/>
            <p:nvPr/>
          </p:nvSpPr>
          <p:spPr>
            <a:xfrm>
              <a:off x="2881044" y="4265980"/>
              <a:ext cx="1158836" cy="276999"/>
            </a:xfrm>
            <a:prstGeom prst="rect">
              <a:avLst/>
            </a:prstGeom>
            <a:noFill/>
          </p:spPr>
          <p:txBody>
            <a:bodyPr wrap="square">
              <a:spAutoFit/>
            </a:bodyPr>
            <a:lstStyle/>
            <a:p>
              <a:pPr algn="ctr"/>
              <a:r>
                <a:rPr lang="zh-CN" altLang="en-US" sz="1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实习</a:t>
              </a:r>
              <a:r>
                <a:rPr lang="en-US" altLang="zh-CN" sz="1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a:t>
              </a:r>
              <a:r>
                <a:rPr lang="zh-CN" altLang="en-US" sz="1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校园经历</a:t>
              </a:r>
              <a:endParaRPr lang="en-US" altLang="zh-CN" sz="1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5" name="ïṡ1ïḋê">
              <a:extLst>
                <a:ext uri="{FF2B5EF4-FFF2-40B4-BE49-F238E27FC236}">
                  <a16:creationId xmlns:a16="http://schemas.microsoft.com/office/drawing/2014/main" id="{C09D120C-E41E-473E-8D41-1B412909FFAB}"/>
                </a:ext>
              </a:extLst>
            </p:cNvPr>
            <p:cNvSpPr/>
            <p:nvPr/>
          </p:nvSpPr>
          <p:spPr>
            <a:xfrm>
              <a:off x="5246994" y="3374136"/>
              <a:ext cx="661012" cy="66101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16" name="îṡļíḍê">
              <a:extLst>
                <a:ext uri="{FF2B5EF4-FFF2-40B4-BE49-F238E27FC236}">
                  <a16:creationId xmlns:a16="http://schemas.microsoft.com/office/drawing/2014/main" id="{91111D37-3966-4DCC-B7B7-0DCBD9E601AC}"/>
                </a:ext>
              </a:extLst>
            </p:cNvPr>
            <p:cNvSpPr txBox="1"/>
            <p:nvPr/>
          </p:nvSpPr>
          <p:spPr>
            <a:xfrm>
              <a:off x="5030182" y="3450372"/>
              <a:ext cx="1353312" cy="923330"/>
            </a:xfrm>
            <a:prstGeom prst="rect">
              <a:avLst/>
            </a:prstGeom>
            <a:noFill/>
          </p:spPr>
          <p:txBody>
            <a:bodyPr wrap="square" rtlCol="0">
              <a:spAutoFit/>
            </a:bodyPr>
            <a:lstStyle/>
            <a:p>
              <a:pPr algn="r"/>
              <a:r>
                <a:rPr lang="en-US" sz="5400" b="1" dirty="0">
                  <a:latin typeface="Arial" panose="020B0604020202020204" pitchFamily="34" charset="0"/>
                  <a:ea typeface="微软雅黑" panose="020B0503020204020204" pitchFamily="34" charset="-122"/>
                  <a:cs typeface="+mn-ea"/>
                  <a:sym typeface="Arial" panose="020B0604020202020204" pitchFamily="34" charset="0"/>
                </a:rPr>
                <a:t>02</a:t>
              </a:r>
              <a:endParaRPr lang="tr-TR" sz="5400" b="1"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7" name="îṥļíḋè">
              <a:extLst>
                <a:ext uri="{FF2B5EF4-FFF2-40B4-BE49-F238E27FC236}">
                  <a16:creationId xmlns:a16="http://schemas.microsoft.com/office/drawing/2014/main" id="{A5B0DC23-AC18-431D-87F7-0EC3C3E07FEB}"/>
                </a:ext>
              </a:extLst>
            </p:cNvPr>
            <p:cNvSpPr txBox="1"/>
            <p:nvPr/>
          </p:nvSpPr>
          <p:spPr>
            <a:xfrm>
              <a:off x="5328588" y="4265980"/>
              <a:ext cx="1158836" cy="276999"/>
            </a:xfrm>
            <a:prstGeom prst="rect">
              <a:avLst/>
            </a:prstGeom>
            <a:noFill/>
          </p:spPr>
          <p:txBody>
            <a:bodyPr wrap="square">
              <a:spAutoFit/>
            </a:bodyPr>
            <a:lstStyle/>
            <a:p>
              <a:pPr algn="ctr"/>
              <a:r>
                <a:rPr lang="zh-CN" altLang="en-US" sz="1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个人技能</a:t>
              </a:r>
              <a:endParaRPr lang="en-US" altLang="zh-CN" sz="1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i$ḻíḓè">
              <a:extLst>
                <a:ext uri="{FF2B5EF4-FFF2-40B4-BE49-F238E27FC236}">
                  <a16:creationId xmlns:a16="http://schemas.microsoft.com/office/drawing/2014/main" id="{9D945ED7-F68A-45ED-8E6E-543FA6844D91}"/>
                </a:ext>
              </a:extLst>
            </p:cNvPr>
            <p:cNvSpPr/>
            <p:nvPr/>
          </p:nvSpPr>
          <p:spPr>
            <a:xfrm>
              <a:off x="7694538" y="3374136"/>
              <a:ext cx="661012" cy="661012"/>
            </a:xfrm>
            <a:prstGeom prst="ellipse">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Arial" panose="020B0604020202020204" pitchFamily="34" charset="0"/>
                <a:ea typeface="微软雅黑" panose="020B0503020204020204" pitchFamily="34" charset="-122"/>
                <a:sym typeface="Arial" panose="020B0604020202020204" pitchFamily="34" charset="0"/>
              </a:endParaRPr>
            </a:p>
          </p:txBody>
        </p:sp>
        <p:sp>
          <p:nvSpPr>
            <p:cNvPr id="20" name="íSḷídè">
              <a:extLst>
                <a:ext uri="{FF2B5EF4-FFF2-40B4-BE49-F238E27FC236}">
                  <a16:creationId xmlns:a16="http://schemas.microsoft.com/office/drawing/2014/main" id="{14CEE446-31E6-487D-A13C-D7C545B9133C}"/>
                </a:ext>
              </a:extLst>
            </p:cNvPr>
            <p:cNvSpPr txBox="1"/>
            <p:nvPr/>
          </p:nvSpPr>
          <p:spPr>
            <a:xfrm>
              <a:off x="7477726" y="3450372"/>
              <a:ext cx="1353312" cy="923330"/>
            </a:xfrm>
            <a:prstGeom prst="rect">
              <a:avLst/>
            </a:prstGeom>
            <a:noFill/>
          </p:spPr>
          <p:txBody>
            <a:bodyPr wrap="square" rtlCol="0">
              <a:spAutoFit/>
            </a:bodyPr>
            <a:lstStyle/>
            <a:p>
              <a:pPr algn="r"/>
              <a:r>
                <a:rPr lang="en-US" sz="5400" b="1" dirty="0">
                  <a:latin typeface="Arial" panose="020B0604020202020204" pitchFamily="34" charset="0"/>
                  <a:ea typeface="微软雅黑" panose="020B0503020204020204" pitchFamily="34" charset="-122"/>
                  <a:cs typeface="+mn-ea"/>
                  <a:sym typeface="Arial" panose="020B0604020202020204" pitchFamily="34" charset="0"/>
                </a:rPr>
                <a:t>03</a:t>
              </a:r>
              <a:endParaRPr lang="tr-TR" sz="5400" b="1"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ïšḷîḋe">
              <a:extLst>
                <a:ext uri="{FF2B5EF4-FFF2-40B4-BE49-F238E27FC236}">
                  <a16:creationId xmlns:a16="http://schemas.microsoft.com/office/drawing/2014/main" id="{515C4897-86BC-44EA-875F-67A878A0F9A5}"/>
                </a:ext>
              </a:extLst>
            </p:cNvPr>
            <p:cNvSpPr txBox="1"/>
            <p:nvPr/>
          </p:nvSpPr>
          <p:spPr>
            <a:xfrm>
              <a:off x="7776132" y="4265980"/>
              <a:ext cx="1158836" cy="276999"/>
            </a:xfrm>
            <a:prstGeom prst="rect">
              <a:avLst/>
            </a:prstGeom>
            <a:noFill/>
          </p:spPr>
          <p:txBody>
            <a:bodyPr wrap="square">
              <a:spAutoFit/>
            </a:bodyPr>
            <a:lstStyle/>
            <a:p>
              <a:pPr algn="ctr"/>
              <a:r>
                <a:rPr lang="zh-CN" altLang="en-US" sz="12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兴趣爱好</a:t>
              </a:r>
              <a:endParaRPr lang="en-US" altLang="zh-CN" sz="12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grpSp>
    </p:spTree>
    <p:custDataLst>
      <p:tags r:id="rId2"/>
    </p:custDataLst>
    <p:extLst>
      <p:ext uri="{BB962C8B-B14F-4D97-AF65-F5344CB8AC3E}">
        <p14:creationId xmlns:p14="http://schemas.microsoft.com/office/powerpoint/2010/main" val="91193317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ïŝlíḑè"/>
        <p:cNvGrpSpPr/>
        <p:nvPr/>
      </p:nvGrpSpPr>
      <p:grpSpPr>
        <a:xfrm>
          <a:off x="0" y="0"/>
          <a:ext cx="0" cy="0"/>
          <a:chOff x="0" y="0"/>
          <a:chExt cx="0" cy="0"/>
        </a:xfrm>
      </p:grpSpPr>
      <p:sp>
        <p:nvSpPr>
          <p:cNvPr id="3" name="íŝļiḓê">
            <a:extLst>
              <a:ext uri="{FF2B5EF4-FFF2-40B4-BE49-F238E27FC236}">
                <a16:creationId xmlns:a16="http://schemas.microsoft.com/office/drawing/2014/main" id="{E42FF03C-65EB-4C16-BDC7-C01A22623017}"/>
              </a:ext>
            </a:extLst>
          </p:cNvPr>
          <p:cNvSpPr>
            <a:spLocks noGrp="1"/>
          </p:cNvSpPr>
          <p:nvPr>
            <p:ph type="title"/>
          </p:nvPr>
        </p:nvSpPr>
        <p:spPr/>
        <p:txBody>
          <a:bodyPr/>
          <a:lstStyle/>
          <a:p>
            <a:r>
              <a:rPr lang="zh-CN" altLang="en-US" dirty="0">
                <a:latin typeface="Arial" panose="020B0604020202020204" pitchFamily="34" charset="0"/>
                <a:ea typeface="微软雅黑" panose="020B0503020204020204" pitchFamily="34" charset="-122"/>
                <a:sym typeface="Arial" panose="020B0604020202020204" pitchFamily="34" charset="0"/>
              </a:rPr>
              <a:t>实习</a:t>
            </a:r>
            <a:r>
              <a:rPr lang="en-US" altLang="zh-CN" dirty="0">
                <a:latin typeface="Arial" panose="020B0604020202020204" pitchFamily="34" charset="0"/>
                <a:ea typeface="微软雅黑" panose="020B0503020204020204" pitchFamily="34" charset="-122"/>
                <a:sym typeface="Arial" panose="020B0604020202020204" pitchFamily="34" charset="0"/>
              </a:rPr>
              <a:t>-</a:t>
            </a:r>
            <a:r>
              <a:rPr lang="zh-CN" altLang="en-US" dirty="0">
                <a:latin typeface="Arial" panose="020B0604020202020204" pitchFamily="34" charset="0"/>
                <a:ea typeface="微软雅黑" panose="020B0503020204020204" pitchFamily="34" charset="-122"/>
                <a:sym typeface="Arial" panose="020B0604020202020204" pitchFamily="34" charset="0"/>
              </a:rPr>
              <a:t>校园经历</a:t>
            </a:r>
          </a:p>
        </p:txBody>
      </p:sp>
      <p:sp>
        <p:nvSpPr>
          <p:cNvPr id="6" name="iṥlídè"/>
          <p:cNvSpPr>
            <a:spLocks noGrp="1"/>
          </p:cNvSpPr>
          <p:nvPr>
            <p:ph type="body" idx="1"/>
          </p:nvPr>
        </p:nvSpPr>
        <p:spPr/>
        <p:txBody>
          <a:bodyPr/>
          <a:lstStyle/>
          <a:p>
            <a:pPr lvl="0"/>
            <a:r>
              <a:rPr lang="en-US" altLang="zh-CN" dirty="0">
                <a:latin typeface="Arial" panose="020B0604020202020204" pitchFamily="34" charset="0"/>
                <a:ea typeface="微软雅黑" panose="020B0503020204020204" pitchFamily="34" charset="-122"/>
                <a:sym typeface="Arial" panose="020B0604020202020204" pitchFamily="34" charset="0"/>
              </a:rPr>
              <a:t>Supporting </a:t>
            </a:r>
            <a:r>
              <a:rPr lang="en-US" altLang="zh-CN" dirty="0" err="1">
                <a:latin typeface="Arial" panose="020B0604020202020204" pitchFamily="34" charset="0"/>
                <a:ea typeface="微软雅黑" panose="020B0503020204020204" pitchFamily="34" charset="-122"/>
                <a:sym typeface="Arial" panose="020B0604020202020204" pitchFamily="34" charset="0"/>
              </a:rPr>
              <a:t>tex</a:t>
            </a:r>
            <a:r>
              <a:rPr lang="en-US" altLang="zh-CN" dirty="0">
                <a:latin typeface="Arial" panose="020B0604020202020204" pitchFamily="34" charset="0"/>
                <a:ea typeface="微软雅黑" panose="020B0503020204020204" pitchFamily="34" charset="-122"/>
                <a:sym typeface="Arial" panose="020B0604020202020204" pitchFamily="34" charset="0"/>
              </a:rPr>
              <a:t> t he</a:t>
            </a:r>
            <a:r>
              <a:rPr lang="en-US" altLang="zh-CN" sz="100" dirty="0">
                <a:latin typeface="Arial" panose="020B0604020202020204" pitchFamily="34" charset="0"/>
                <a:ea typeface="微软雅黑" panose="020B0503020204020204" pitchFamily="34" charset="-122"/>
                <a:sym typeface="Arial" panose="020B0604020202020204" pitchFamily="34" charset="0"/>
              </a:rPr>
              <a:t> </a:t>
            </a:r>
            <a:r>
              <a:rPr lang="en-US" altLang="zh-CN" dirty="0">
                <a:latin typeface="Arial" panose="020B0604020202020204" pitchFamily="34" charset="0"/>
                <a:ea typeface="微软雅黑" panose="020B0503020204020204" pitchFamily="34" charset="-122"/>
                <a:sym typeface="Arial" panose="020B0604020202020204" pitchFamily="34" charset="0"/>
              </a:rPr>
              <a:t>re.</a:t>
            </a:r>
          </a:p>
          <a:p>
            <a:pPr lvl="0"/>
            <a:r>
              <a:rPr lang="en-US" altLang="zh-CN" dirty="0">
                <a:latin typeface="Arial" panose="020B0604020202020204" pitchFamily="34" charset="0"/>
                <a:ea typeface="微软雅黑" panose="020B0503020204020204" pitchFamily="34" charset="-122"/>
                <a:sym typeface="Arial" panose="020B0604020202020204" pitchFamily="34" charset="0"/>
              </a:rPr>
              <a:t>When you copy &amp; paste, choose "keep text only" option.</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9" name="îṡḷîḑe">
            <a:extLst>
              <a:ext uri="{FF2B5EF4-FFF2-40B4-BE49-F238E27FC236}">
                <a16:creationId xmlns:a16="http://schemas.microsoft.com/office/drawing/2014/main" id="{04F69230-F3A6-4586-9371-A858F4763E9F}"/>
              </a:ext>
            </a:extLst>
          </p:cNvPr>
          <p:cNvSpPr txBox="1"/>
          <p:nvPr/>
        </p:nvSpPr>
        <p:spPr>
          <a:xfrm>
            <a:off x="4742415" y="1286451"/>
            <a:ext cx="1023516" cy="889909"/>
          </a:xfrm>
          <a:prstGeom prst="rect">
            <a:avLst/>
          </a:prstGeom>
          <a:noFill/>
          <a:ln w="117475">
            <a:noFill/>
          </a:ln>
        </p:spPr>
        <p:txBody>
          <a:bodyPr wrap="none" rtlCol="0">
            <a:prstTxWarp prst="textPlain">
              <a:avLst/>
            </a:prstTxWarp>
            <a:spAutoFit/>
          </a:bodyPr>
          <a:lstStyle/>
          <a:p>
            <a:r>
              <a:rPr lang="en-US" altLang="zh-CN" spc="10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altLang="zh-CN" sz="100" spc="10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  </a:t>
            </a:r>
            <a:r>
              <a:rPr lang="en-US" altLang="zh-CN"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01</a:t>
            </a:r>
            <a:endParaRPr lang="zh-CN" altLang="en-US"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Tree>
    <p:custDataLst>
      <p:tags r:id="rId2"/>
    </p:custDataLst>
    <p:extLst>
      <p:ext uri="{BB962C8B-B14F-4D97-AF65-F5344CB8AC3E}">
        <p14:creationId xmlns:p14="http://schemas.microsoft.com/office/powerpoint/2010/main" val="2371597387"/>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i$liḑé"/>
        <p:cNvGrpSpPr/>
        <p:nvPr/>
      </p:nvGrpSpPr>
      <p:grpSpPr>
        <a:xfrm>
          <a:off x="0" y="0"/>
          <a:ext cx="0" cy="0"/>
          <a:chOff x="0" y="0"/>
          <a:chExt cx="0" cy="0"/>
        </a:xfrm>
      </p:grpSpPr>
      <p:sp>
        <p:nvSpPr>
          <p:cNvPr id="26" name="islíḑé">
            <a:extLst>
              <a:ext uri="{FF2B5EF4-FFF2-40B4-BE49-F238E27FC236}">
                <a16:creationId xmlns:a16="http://schemas.microsoft.com/office/drawing/2014/main" id="{446ADA2B-DC53-46D5-9C34-60163A3CB43C}"/>
              </a:ext>
            </a:extLst>
          </p:cNvPr>
          <p:cNvSpPr/>
          <p:nvPr/>
        </p:nvSpPr>
        <p:spPr>
          <a:xfrm>
            <a:off x="4414759" y="2815984"/>
            <a:ext cx="786320" cy="934218"/>
          </a:xfrm>
          <a:custGeom>
            <a:avLst/>
            <a:gdLst>
              <a:gd name="connsiteX0" fmla="*/ 325000 h 606722"/>
              <a:gd name="connsiteY0" fmla="*/ 325000 h 606722"/>
              <a:gd name="connsiteX1" fmla="*/ 325000 h 606722"/>
              <a:gd name="connsiteY1" fmla="*/ 325000 h 606722"/>
              <a:gd name="connsiteX2" fmla="*/ 325000 h 606722"/>
              <a:gd name="connsiteY2" fmla="*/ 325000 h 606722"/>
              <a:gd name="connsiteX3" fmla="*/ 325000 h 606722"/>
              <a:gd name="connsiteY3" fmla="*/ 325000 h 606722"/>
              <a:gd name="connsiteX4" fmla="*/ 325000 h 606722"/>
              <a:gd name="connsiteY4" fmla="*/ 325000 h 606722"/>
              <a:gd name="connsiteX5" fmla="*/ 325000 h 606722"/>
              <a:gd name="connsiteY5" fmla="*/ 325000 h 606722"/>
              <a:gd name="connsiteX6" fmla="*/ 325000 h 606722"/>
              <a:gd name="connsiteY6" fmla="*/ 325000 h 606722"/>
              <a:gd name="connsiteX7" fmla="*/ 325000 h 606722"/>
              <a:gd name="connsiteY7" fmla="*/ 325000 h 606722"/>
              <a:gd name="connsiteX8" fmla="*/ 325000 h 606722"/>
              <a:gd name="connsiteY8" fmla="*/ 325000 h 60672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505742" h="600865">
                <a:moveTo>
                  <a:pt x="252871" y="348311"/>
                </a:moveTo>
                <a:cubicBezTo>
                  <a:pt x="392561" y="348311"/>
                  <a:pt x="505742" y="461351"/>
                  <a:pt x="505742" y="600865"/>
                </a:cubicBezTo>
                <a:lnTo>
                  <a:pt x="0" y="600865"/>
                </a:lnTo>
                <a:cubicBezTo>
                  <a:pt x="0" y="461351"/>
                  <a:pt x="113182" y="348311"/>
                  <a:pt x="252871" y="348311"/>
                </a:cubicBezTo>
                <a:close/>
                <a:moveTo>
                  <a:pt x="252871" y="0"/>
                </a:moveTo>
                <a:cubicBezTo>
                  <a:pt x="329938" y="0"/>
                  <a:pt x="392414" y="62381"/>
                  <a:pt x="392414" y="139332"/>
                </a:cubicBezTo>
                <a:cubicBezTo>
                  <a:pt x="392414" y="216283"/>
                  <a:pt x="329938" y="278664"/>
                  <a:pt x="252871" y="278664"/>
                </a:cubicBezTo>
                <a:cubicBezTo>
                  <a:pt x="175804" y="278664"/>
                  <a:pt x="113328" y="216283"/>
                  <a:pt x="113328" y="139332"/>
                </a:cubicBezTo>
                <a:cubicBezTo>
                  <a:pt x="113328" y="62381"/>
                  <a:pt x="175804" y="0"/>
                  <a:pt x="252871" y="0"/>
                </a:cubicBezTo>
                <a:close/>
              </a:path>
            </a:pathLst>
          </a:custGeom>
          <a:solidFill>
            <a:schemeClr val="accent1"/>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prstTxWarp prst="textNoShape">
              <a:avLst/>
            </a:prstTxWarp>
            <a:normAutofit/>
          </a:bodyPr>
          <a:lstStyle>
            <a:defPPr>
              <a:defRPr lang="zh-CN"/>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defTabSz="914354"/>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4" name="iṧļíḋê">
            <a:extLst>
              <a:ext uri="{FF2B5EF4-FFF2-40B4-BE49-F238E27FC236}">
                <a16:creationId xmlns:a16="http://schemas.microsoft.com/office/drawing/2014/main" id="{307D466D-76B1-495B-8109-EA406492F0CC}"/>
              </a:ext>
            </a:extLst>
          </p:cNvPr>
          <p:cNvSpPr txBox="1"/>
          <p:nvPr/>
        </p:nvSpPr>
        <p:spPr>
          <a:xfrm>
            <a:off x="5558701" y="3283093"/>
            <a:ext cx="3738039" cy="1444370"/>
          </a:xfrm>
          <a:prstGeom prst="rect">
            <a:avLst/>
          </a:prstGeom>
          <a:noFill/>
        </p:spPr>
        <p:txBody>
          <a:bodyPr wrap="square" rtlCol="0">
            <a:spAutoFit/>
          </a:bodyPr>
          <a:lstStyle/>
          <a:p>
            <a:pPr>
              <a:lnSpc>
                <a:spcPct val="150000"/>
              </a:lnSpc>
            </a:pPr>
            <a:r>
              <a:rPr lang="zh-CN" altLang="en-US" sz="1200" dirty="0">
                <a:latin typeface="Arial" panose="020B0604020202020204" pitchFamily="34" charset="0"/>
                <a:ea typeface="微软雅黑" panose="020B0503020204020204" pitchFamily="34" charset="-122"/>
                <a:sym typeface="Arial" panose="020B0604020202020204" pitchFamily="34" charset="0"/>
              </a:rPr>
              <a:t>毕业院校：</a:t>
            </a:r>
            <a:r>
              <a:rPr lang="en-US" altLang="zh-CN" sz="1200" dirty="0">
                <a:latin typeface="Arial" panose="020B0604020202020204" pitchFamily="34" charset="0"/>
                <a:ea typeface="微软雅黑" panose="020B0503020204020204" pitchFamily="34" charset="-122"/>
                <a:sym typeface="Arial" panose="020B0604020202020204" pitchFamily="34" charset="0"/>
              </a:rPr>
              <a:t>XXX</a:t>
            </a:r>
            <a:r>
              <a:rPr lang="zh-CN" altLang="en-US" sz="1200" dirty="0">
                <a:latin typeface="Arial" panose="020B0604020202020204" pitchFamily="34" charset="0"/>
                <a:ea typeface="微软雅黑" panose="020B0503020204020204" pitchFamily="34" charset="-122"/>
                <a:sym typeface="Arial" panose="020B0604020202020204" pitchFamily="34" charset="0"/>
              </a:rPr>
              <a:t>大学 </a:t>
            </a:r>
            <a:endParaRPr lang="en-US" altLang="zh-CN" sz="1200" dirty="0">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200" dirty="0">
                <a:latin typeface="Arial" panose="020B0604020202020204" pitchFamily="34" charset="0"/>
                <a:ea typeface="微软雅黑" panose="020B0503020204020204" pitchFamily="34" charset="-122"/>
                <a:sym typeface="Arial" panose="020B0604020202020204" pitchFamily="34" charset="0"/>
              </a:rPr>
              <a:t>大学专业：市场营销专业</a:t>
            </a:r>
            <a:endParaRPr lang="en-US" altLang="zh-CN" sz="1200" dirty="0">
              <a:latin typeface="Arial" panose="020B0604020202020204" pitchFamily="34" charset="0"/>
              <a:ea typeface="微软雅黑" panose="020B0503020204020204" pitchFamily="34" charset="-122"/>
              <a:sym typeface="Arial" panose="020B0604020202020204" pitchFamily="34" charset="0"/>
            </a:endParaRPr>
          </a:p>
          <a:p>
            <a:pPr>
              <a:lnSpc>
                <a:spcPct val="150000"/>
              </a:lnSpc>
            </a:pPr>
            <a:r>
              <a:rPr lang="zh-CN" altLang="en-US" sz="1200" dirty="0">
                <a:latin typeface="Arial" panose="020B0604020202020204" pitchFamily="34" charset="0"/>
                <a:ea typeface="微软雅黑" panose="020B0503020204020204" pitchFamily="34" charset="-122"/>
                <a:sym typeface="Arial" panose="020B0604020202020204" pitchFamily="34" charset="0"/>
              </a:rPr>
              <a:t>联系电话：</a:t>
            </a:r>
            <a:r>
              <a:rPr lang="en-US" altLang="zh-CN" sz="1200" dirty="0">
                <a:latin typeface="Arial" panose="020B0604020202020204" pitchFamily="34" charset="0"/>
                <a:ea typeface="微软雅黑" panose="020B0503020204020204" pitchFamily="34" charset="-122"/>
                <a:sym typeface="Arial" panose="020B0604020202020204" pitchFamily="34" charset="0"/>
              </a:rPr>
              <a:t>1234567890</a:t>
            </a:r>
          </a:p>
          <a:p>
            <a:pPr>
              <a:lnSpc>
                <a:spcPct val="150000"/>
              </a:lnSpc>
            </a:pPr>
            <a:r>
              <a:rPr lang="zh-CN" altLang="en-US" sz="1200" dirty="0">
                <a:latin typeface="Arial" panose="020B0604020202020204" pitchFamily="34" charset="0"/>
                <a:ea typeface="微软雅黑" panose="020B0503020204020204" pitchFamily="34" charset="-122"/>
                <a:sym typeface="Arial" panose="020B0604020202020204" pitchFamily="34" charset="0"/>
              </a:rPr>
              <a:t>电子邮箱</a:t>
            </a:r>
            <a:r>
              <a:rPr lang="zh-CN" altLang="en-US" sz="12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a:t>
            </a:r>
            <a:r>
              <a:rPr lang="en-US" altLang="zh-CN" sz="1200" dirty="0">
                <a:solidFill>
                  <a:schemeClr val="tx1">
                    <a:lumMod val="75000"/>
                    <a:lumOff val="25000"/>
                  </a:schemeClr>
                </a:solidFill>
                <a:latin typeface="Arial" panose="020B0604020202020204" pitchFamily="34" charset="0"/>
                <a:ea typeface="微软雅黑" panose="020B0503020204020204" pitchFamily="34" charset="-122"/>
                <a:sym typeface="Arial" panose="020B0604020202020204" pitchFamily="34" charset="0"/>
              </a:rPr>
              <a:t>1234567890@XXX.con</a:t>
            </a:r>
          </a:p>
          <a:p>
            <a:pPr>
              <a:lnSpc>
                <a:spcPct val="150000"/>
              </a:lnSpc>
            </a:pPr>
            <a:r>
              <a:rPr lang="zh-CN" altLang="en-US" sz="1200" dirty="0">
                <a:latin typeface="Arial" panose="020B0604020202020204" pitchFamily="34" charset="0"/>
                <a:ea typeface="微软雅黑" panose="020B0503020204020204" pitchFamily="34" charset="-122"/>
                <a:sym typeface="Arial" panose="020B0604020202020204" pitchFamily="34" charset="0"/>
              </a:rPr>
              <a:t>求职地点：成都</a:t>
            </a:r>
            <a:endParaRPr lang="en-US" altLang="zh-CN" sz="1200" dirty="0">
              <a:latin typeface="Arial" panose="020B0604020202020204" pitchFamily="34" charset="0"/>
              <a:ea typeface="微软雅黑" panose="020B0503020204020204" pitchFamily="34" charset="-122"/>
              <a:sym typeface="Arial" panose="020B0604020202020204" pitchFamily="34" charset="0"/>
            </a:endParaRPr>
          </a:p>
        </p:txBody>
      </p:sp>
      <p:sp>
        <p:nvSpPr>
          <p:cNvPr id="43" name="ï$liḋè">
            <a:extLst>
              <a:ext uri="{FF2B5EF4-FFF2-40B4-BE49-F238E27FC236}">
                <a16:creationId xmlns:a16="http://schemas.microsoft.com/office/drawing/2014/main" id="{1DF21B9E-16BB-49DF-A11B-C49EC438FCDD}"/>
              </a:ext>
            </a:extLst>
          </p:cNvPr>
          <p:cNvSpPr txBox="1"/>
          <p:nvPr/>
        </p:nvSpPr>
        <p:spPr>
          <a:xfrm>
            <a:off x="5558701" y="2882983"/>
            <a:ext cx="1781899" cy="369332"/>
          </a:xfrm>
          <a:prstGeom prst="rect">
            <a:avLst/>
          </a:prstGeom>
          <a:noFill/>
        </p:spPr>
        <p:txBody>
          <a:bodyPr wrap="square">
            <a:spAutoFit/>
          </a:bodyPr>
          <a:lstStyle/>
          <a:p>
            <a:r>
              <a:rPr lang="zh-CN" altLang="en-US"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姓  名：艾斯</a:t>
            </a:r>
            <a:endParaRPr lang="en-US" altLang="zh-CN"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7" name="iṩḷídê">
            <a:extLst>
              <a:ext uri="{FF2B5EF4-FFF2-40B4-BE49-F238E27FC236}">
                <a16:creationId xmlns:a16="http://schemas.microsoft.com/office/drawing/2014/main" id="{8375BC58-E650-46F7-AB89-DCE21361617A}"/>
              </a:ext>
            </a:extLst>
          </p:cNvPr>
          <p:cNvSpPr/>
          <p:nvPr/>
        </p:nvSpPr>
        <p:spPr>
          <a:xfrm>
            <a:off x="1946575" y="1256491"/>
            <a:ext cx="8298849" cy="549823"/>
          </a:xfrm>
          <a:prstGeom prst="rect">
            <a:avLst/>
          </a:prstGeom>
        </p:spPr>
        <p:txBody>
          <a:bodyPr anchor="b" anchorCtr="0">
            <a:noAutofit/>
          </a:bodyPr>
          <a:lstStyle/>
          <a:p>
            <a:pPr algn="ctr">
              <a:lnSpc>
                <a:spcPts val="0"/>
              </a:lnSpc>
              <a:buSzPct val="25000"/>
            </a:pPr>
            <a:r>
              <a:rPr lang="zh-CN" altLang="en-US" sz="2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基本资料</a:t>
            </a:r>
            <a:endParaRPr lang="en-US" altLang="zh-CN" sz="2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ísliḍè">
            <a:extLst>
              <a:ext uri="{FF2B5EF4-FFF2-40B4-BE49-F238E27FC236}">
                <a16:creationId xmlns:a16="http://schemas.microsoft.com/office/drawing/2014/main" id="{8B270577-A02C-4530-B0EB-0008C464E9BF}"/>
              </a:ext>
            </a:extLst>
          </p:cNvPr>
          <p:cNvSpPr>
            <a:spLocks noGrp="1"/>
          </p:cNvSpPr>
          <p:nvPr>
            <p:ph type="title"/>
          </p:nvPr>
        </p:nvSpPr>
        <p:spPr/>
        <p:txBody>
          <a:bodyPr/>
          <a:lstStyle/>
          <a:p>
            <a:r>
              <a:rPr lang="zh-CN" altLang="en-US" dirty="0">
                <a:latin typeface="Arial" panose="020B0604020202020204" pitchFamily="34" charset="0"/>
                <a:ea typeface="微软雅黑" panose="020B0503020204020204" pitchFamily="34" charset="-122"/>
                <a:sym typeface="Arial" panose="020B0604020202020204" pitchFamily="34" charset="0"/>
              </a:rPr>
              <a:t>资料</a:t>
            </a:r>
          </a:p>
        </p:txBody>
      </p:sp>
      <p:sp>
        <p:nvSpPr>
          <p:cNvPr id="23" name="iS1ïďé">
            <a:extLst>
              <a:ext uri="{FF2B5EF4-FFF2-40B4-BE49-F238E27FC236}">
                <a16:creationId xmlns:a16="http://schemas.microsoft.com/office/drawing/2014/main" id="{751F8752-7BC1-4F8B-B3E7-2B0B0E55EE91}"/>
              </a:ext>
            </a:extLst>
          </p:cNvPr>
          <p:cNvSpPr>
            <a:spLocks noGrp="1"/>
          </p:cNvSpPr>
          <p:nvPr>
            <p:ph type="sldNum" sz="quarter" idx="12"/>
          </p:nvPr>
        </p:nvSpPr>
        <p:spPr>
          <a:xfrm>
            <a:off x="8610599" y="6240463"/>
            <a:ext cx="2909888" cy="206381"/>
          </a:xfrm>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1</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564723934"/>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íṣḻîdè"/>
        <p:cNvGrpSpPr/>
        <p:nvPr/>
      </p:nvGrpSpPr>
      <p:grpSpPr>
        <a:xfrm>
          <a:off x="0" y="0"/>
          <a:ext cx="0" cy="0"/>
          <a:chOff x="0" y="0"/>
          <a:chExt cx="0" cy="0"/>
        </a:xfrm>
      </p:grpSpPr>
      <p:sp>
        <p:nvSpPr>
          <p:cNvPr id="5" name="ïs1îḓè">
            <a:extLst>
              <a:ext uri="{FF2B5EF4-FFF2-40B4-BE49-F238E27FC236}">
                <a16:creationId xmlns:a16="http://schemas.microsoft.com/office/drawing/2014/main" id="{E96D2095-8EF2-4CA2-8512-F060245B8A2B}"/>
              </a:ext>
            </a:extLst>
          </p:cNvPr>
          <p:cNvSpPr/>
          <p:nvPr/>
        </p:nvSpPr>
        <p:spPr>
          <a:xfrm>
            <a:off x="1044049" y="3433522"/>
            <a:ext cx="2985110" cy="990600"/>
          </a:xfrm>
          <a:prstGeom prst="roundRect">
            <a:avLst>
              <a:gd name="adj" fmla="val 9000"/>
            </a:avLst>
          </a:prstGeom>
          <a:solidFill>
            <a:schemeClr val="accent1"/>
          </a:solidFill>
          <a:ln w="3175"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6" name="ïSḻïde">
            <a:extLst>
              <a:ext uri="{FF2B5EF4-FFF2-40B4-BE49-F238E27FC236}">
                <a16:creationId xmlns:a16="http://schemas.microsoft.com/office/drawing/2014/main" id="{77538872-9B9B-43EB-AA62-F65AACFB0FC1}"/>
              </a:ext>
            </a:extLst>
          </p:cNvPr>
          <p:cNvSpPr txBox="1"/>
          <p:nvPr/>
        </p:nvSpPr>
        <p:spPr>
          <a:xfrm>
            <a:off x="1121166" y="3546445"/>
            <a:ext cx="1162611" cy="338554"/>
          </a:xfrm>
          <a:prstGeom prst="rect">
            <a:avLst/>
          </a:prstGeom>
          <a:noFill/>
        </p:spPr>
        <p:txBody>
          <a:bodyPr wrap="square">
            <a:spAutoFit/>
          </a:bodyPr>
          <a:lstStyle/>
          <a:p>
            <a:r>
              <a:rPr lang="zh-CN" altLang="en-US" sz="1600" b="1" dirty="0">
                <a:solidFill>
                  <a:schemeClr val="bg1"/>
                </a:solidFill>
                <a:latin typeface="Arial" panose="020B0604020202020204" pitchFamily="34" charset="0"/>
                <a:ea typeface="微软雅黑" panose="020B0503020204020204" pitchFamily="34" charset="-122"/>
                <a:sym typeface="Arial" panose="020B0604020202020204" pitchFamily="34" charset="0"/>
              </a:rPr>
              <a:t>调研</a:t>
            </a:r>
            <a:endParaRPr lang="en-US" altLang="zh-CN" sz="16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7" name="ïš1ídè">
            <a:extLst>
              <a:ext uri="{FF2B5EF4-FFF2-40B4-BE49-F238E27FC236}">
                <a16:creationId xmlns:a16="http://schemas.microsoft.com/office/drawing/2014/main" id="{F5AB54F3-F6C7-47C7-A757-8CB4150B6453}"/>
              </a:ext>
            </a:extLst>
          </p:cNvPr>
          <p:cNvSpPr/>
          <p:nvPr/>
        </p:nvSpPr>
        <p:spPr>
          <a:xfrm>
            <a:off x="1133228" y="3823134"/>
            <a:ext cx="2807795" cy="525238"/>
          </a:xfrm>
          <a:prstGeom prst="rect">
            <a:avLst/>
          </a:prstGeom>
          <a:ln>
            <a:noFill/>
          </a:ln>
        </p:spPr>
        <p:txBody>
          <a:bodyPr wrap="square" lIns="91440" tIns="45720" rIns="91440" bIns="45720" anchor="t">
            <a:noAutofit/>
          </a:bodyPr>
          <a:lstStyle/>
          <a:p>
            <a:pPr>
              <a:lnSpc>
                <a:spcPct val="150000"/>
              </a:lnSpc>
            </a:pPr>
            <a:r>
              <a:rPr lang="zh-CN" altLang="en-US" sz="1000" dirty="0">
                <a:solidFill>
                  <a:schemeClr val="bg1"/>
                </a:solidFill>
                <a:latin typeface="Arial" panose="020B0604020202020204" pitchFamily="34" charset="0"/>
                <a:ea typeface="微软雅黑" panose="020B0503020204020204" pitchFamily="34" charset="-122"/>
                <a:sym typeface="Arial" panose="020B0604020202020204" pitchFamily="34" charset="0"/>
              </a:rPr>
              <a:t>进行市场调研，需求分析，或其他资料收集和整理</a:t>
            </a:r>
            <a:endParaRPr lang="en-US" altLang="zh-CN" sz="10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íSľiḋe">
            <a:extLst>
              <a:ext uri="{FF2B5EF4-FFF2-40B4-BE49-F238E27FC236}">
                <a16:creationId xmlns:a16="http://schemas.microsoft.com/office/drawing/2014/main" id="{1AEB9B35-2AB6-4A81-A28B-D2AC06ED6078}"/>
              </a:ext>
            </a:extLst>
          </p:cNvPr>
          <p:cNvSpPr/>
          <p:nvPr/>
        </p:nvSpPr>
        <p:spPr>
          <a:xfrm>
            <a:off x="4604392" y="3443170"/>
            <a:ext cx="2985110" cy="990600"/>
          </a:xfrm>
          <a:prstGeom prst="roundRect">
            <a:avLst>
              <a:gd name="adj" fmla="val 9000"/>
            </a:avLst>
          </a:prstGeom>
          <a:solidFill>
            <a:schemeClr val="bg1">
              <a:lumMod val="95000"/>
            </a:schemeClr>
          </a:solidFill>
          <a:ln w="3175"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ïşlîḑé">
            <a:extLst>
              <a:ext uri="{FF2B5EF4-FFF2-40B4-BE49-F238E27FC236}">
                <a16:creationId xmlns:a16="http://schemas.microsoft.com/office/drawing/2014/main" id="{1F4BC551-3D8A-4450-BB76-076ABE251C47}"/>
              </a:ext>
            </a:extLst>
          </p:cNvPr>
          <p:cNvSpPr txBox="1"/>
          <p:nvPr/>
        </p:nvSpPr>
        <p:spPr>
          <a:xfrm>
            <a:off x="4681509" y="3556093"/>
            <a:ext cx="1162611" cy="338554"/>
          </a:xfrm>
          <a:prstGeom prst="rect">
            <a:avLst/>
          </a:prstGeom>
          <a:noFill/>
        </p:spPr>
        <p:txBody>
          <a:bodyPr wrap="square">
            <a:spAutoFit/>
          </a:bodyPr>
          <a:lstStyle/>
          <a:p>
            <a:r>
              <a:rPr lang="zh-CN" altLang="en-US" sz="16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推广</a:t>
            </a:r>
            <a:endParaRPr lang="en-US" altLang="zh-CN" sz="16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îṩľíḑê">
            <a:extLst>
              <a:ext uri="{FF2B5EF4-FFF2-40B4-BE49-F238E27FC236}">
                <a16:creationId xmlns:a16="http://schemas.microsoft.com/office/drawing/2014/main" id="{12ACCF4C-8530-483C-8B7B-FC88FFBE9D89}"/>
              </a:ext>
            </a:extLst>
          </p:cNvPr>
          <p:cNvSpPr/>
          <p:nvPr/>
        </p:nvSpPr>
        <p:spPr>
          <a:xfrm>
            <a:off x="4693571" y="3832782"/>
            <a:ext cx="2807795" cy="525238"/>
          </a:xfrm>
          <a:prstGeom prst="rect">
            <a:avLst/>
          </a:prstGeom>
          <a:ln>
            <a:noFill/>
          </a:ln>
        </p:spPr>
        <p:txBody>
          <a:bodyPr wrap="square" lIns="91440" tIns="45720" rIns="91440" bIns="45720" anchor="t">
            <a:noAutofit/>
          </a:bodyPr>
          <a:lstStyle/>
          <a:p>
            <a:pPr>
              <a:lnSpc>
                <a:spcPct val="150000"/>
              </a:lnSpc>
            </a:pPr>
            <a:r>
              <a:rPr lang="zh-CN" altLang="en-US" sz="1000" dirty="0">
                <a:latin typeface="Arial" panose="020B0604020202020204" pitchFamily="34" charset="0"/>
                <a:ea typeface="微软雅黑" panose="020B0503020204020204" pitchFamily="34" charset="-122"/>
                <a:sym typeface="Arial" panose="020B0604020202020204" pitchFamily="34" charset="0"/>
              </a:rPr>
              <a:t>进行店铺营销推广，协助制定营运方案并执行</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17" name="îŝľïḋè">
            <a:extLst>
              <a:ext uri="{FF2B5EF4-FFF2-40B4-BE49-F238E27FC236}">
                <a16:creationId xmlns:a16="http://schemas.microsoft.com/office/drawing/2014/main" id="{3FA4A12D-5840-4CD1-B605-4F52BACC0F92}"/>
              </a:ext>
            </a:extLst>
          </p:cNvPr>
          <p:cNvSpPr/>
          <p:nvPr/>
        </p:nvSpPr>
        <p:spPr>
          <a:xfrm>
            <a:off x="8162841" y="3443170"/>
            <a:ext cx="2985110" cy="990600"/>
          </a:xfrm>
          <a:prstGeom prst="roundRect">
            <a:avLst>
              <a:gd name="adj" fmla="val 9000"/>
            </a:avLst>
          </a:prstGeom>
          <a:solidFill>
            <a:schemeClr val="bg1">
              <a:lumMod val="95000"/>
            </a:schemeClr>
          </a:solidFill>
          <a:ln w="3175"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a:bodyPr>
          <a:lstStyle/>
          <a:p>
            <a:pPr algn="ctr" defTabSz="914354"/>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íśḻïḋe">
            <a:extLst>
              <a:ext uri="{FF2B5EF4-FFF2-40B4-BE49-F238E27FC236}">
                <a16:creationId xmlns:a16="http://schemas.microsoft.com/office/drawing/2014/main" id="{9C3F5E2B-934E-4237-8B17-093253BC45FE}"/>
              </a:ext>
            </a:extLst>
          </p:cNvPr>
          <p:cNvSpPr txBox="1"/>
          <p:nvPr/>
        </p:nvSpPr>
        <p:spPr>
          <a:xfrm>
            <a:off x="8239958" y="3556093"/>
            <a:ext cx="1162611" cy="338554"/>
          </a:xfrm>
          <a:prstGeom prst="rect">
            <a:avLst/>
          </a:prstGeom>
          <a:noFill/>
        </p:spPr>
        <p:txBody>
          <a:bodyPr wrap="square">
            <a:spAutoFit/>
          </a:bodyPr>
          <a:lstStyle/>
          <a:p>
            <a:r>
              <a:rPr lang="zh-CN" altLang="en-US" sz="16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风控</a:t>
            </a:r>
            <a:endParaRPr lang="en-US" altLang="zh-CN" sz="16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ísļíde">
            <a:extLst>
              <a:ext uri="{FF2B5EF4-FFF2-40B4-BE49-F238E27FC236}">
                <a16:creationId xmlns:a16="http://schemas.microsoft.com/office/drawing/2014/main" id="{7C8918D3-E933-429C-87FF-FA0A11683A27}"/>
              </a:ext>
            </a:extLst>
          </p:cNvPr>
          <p:cNvSpPr/>
          <p:nvPr/>
        </p:nvSpPr>
        <p:spPr>
          <a:xfrm>
            <a:off x="8252020" y="3832782"/>
            <a:ext cx="2807795" cy="525238"/>
          </a:xfrm>
          <a:prstGeom prst="rect">
            <a:avLst/>
          </a:prstGeom>
          <a:ln>
            <a:noFill/>
          </a:ln>
        </p:spPr>
        <p:txBody>
          <a:bodyPr wrap="square" lIns="91440" tIns="45720" rIns="91440" bIns="45720" anchor="t">
            <a:noAutofit/>
          </a:bodyPr>
          <a:lstStyle/>
          <a:p>
            <a:pPr>
              <a:lnSpc>
                <a:spcPct val="150000"/>
              </a:lnSpc>
            </a:pPr>
            <a:r>
              <a:rPr lang="zh-CN" altLang="en-US" sz="1000" dirty="0">
                <a:latin typeface="Arial" panose="020B0604020202020204" pitchFamily="34" charset="0"/>
                <a:ea typeface="微软雅黑" panose="020B0503020204020204" pitchFamily="34" charset="-122"/>
                <a:sym typeface="Arial" panose="020B0604020202020204" pitchFamily="34" charset="0"/>
              </a:rPr>
              <a:t>记录产品和竞品的关键数据，协助对新品进行风险把控</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8" name="ïŝḻiḓê">
            <a:extLst>
              <a:ext uri="{FF2B5EF4-FFF2-40B4-BE49-F238E27FC236}">
                <a16:creationId xmlns:a16="http://schemas.microsoft.com/office/drawing/2014/main" id="{221330EF-CA6A-40F9-A275-B3C1BD53A877}"/>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实习</a:t>
            </a:r>
            <a:r>
              <a:rPr lang="zh-CN" altLang="en-US" dirty="0">
                <a:latin typeface="Arial" panose="020B0604020202020204" pitchFamily="34" charset="0"/>
                <a:ea typeface="微软雅黑" panose="020B0503020204020204" pitchFamily="34" charset="-122"/>
                <a:sym typeface="Arial" panose="020B0604020202020204" pitchFamily="34" charset="0"/>
              </a:rPr>
              <a:t>经历</a:t>
            </a:r>
          </a:p>
        </p:txBody>
      </p:sp>
      <p:sp>
        <p:nvSpPr>
          <p:cNvPr id="27" name="i$ľíḋé">
            <a:extLst>
              <a:ext uri="{FF2B5EF4-FFF2-40B4-BE49-F238E27FC236}">
                <a16:creationId xmlns:a16="http://schemas.microsoft.com/office/drawing/2014/main" id="{5F19666D-4966-4A5D-848D-E3143EFEAA5E}"/>
              </a:ext>
            </a:extLst>
          </p:cNvPr>
          <p:cNvSpPr/>
          <p:nvPr/>
        </p:nvSpPr>
        <p:spPr>
          <a:xfrm>
            <a:off x="1044049" y="2638623"/>
            <a:ext cx="617004" cy="617004"/>
          </a:xfrm>
          <a:prstGeom prst="ellipse">
            <a:avLst/>
          </a:prstGeom>
          <a:solidFill>
            <a:schemeClr val="accent1"/>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ïśľíḑè">
            <a:extLst>
              <a:ext uri="{FF2B5EF4-FFF2-40B4-BE49-F238E27FC236}">
                <a16:creationId xmlns:a16="http://schemas.microsoft.com/office/drawing/2014/main" id="{42A59EB0-4C6A-4EA5-AA5A-219553737C3F}"/>
              </a:ext>
            </a:extLst>
          </p:cNvPr>
          <p:cNvSpPr/>
          <p:nvPr/>
        </p:nvSpPr>
        <p:spPr>
          <a:xfrm>
            <a:off x="8162841" y="2638623"/>
            <a:ext cx="617004" cy="617004"/>
          </a:xfrm>
          <a:prstGeom prst="ellipse">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iṣḷiḓê">
            <a:extLst>
              <a:ext uri="{FF2B5EF4-FFF2-40B4-BE49-F238E27FC236}">
                <a16:creationId xmlns:a16="http://schemas.microsoft.com/office/drawing/2014/main" id="{0675AB6A-B5AD-43CA-A711-C66518B5CC01}"/>
              </a:ext>
            </a:extLst>
          </p:cNvPr>
          <p:cNvSpPr/>
          <p:nvPr/>
        </p:nvSpPr>
        <p:spPr>
          <a:xfrm>
            <a:off x="4604392" y="2638623"/>
            <a:ext cx="617004" cy="617004"/>
          </a:xfrm>
          <a:prstGeom prst="ellipse">
            <a:avLst/>
          </a:prstGeom>
          <a:solidFill>
            <a:schemeClr val="accent5"/>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1" name="işḷiḋè">
            <a:extLst>
              <a:ext uri="{FF2B5EF4-FFF2-40B4-BE49-F238E27FC236}">
                <a16:creationId xmlns:a16="http://schemas.microsoft.com/office/drawing/2014/main" id="{E25B66CD-92FE-4BA7-94A8-47B608A96DE9}"/>
              </a:ext>
            </a:extLst>
          </p:cNvPr>
          <p:cNvSpPr>
            <a:spLocks noGrp="1"/>
          </p:cNvSpPr>
          <p:nvPr>
            <p:ph type="sldNum" sz="quarter" idx="12"/>
          </p:nvPr>
        </p:nvSpPr>
        <p:spPr>
          <a:xfrm>
            <a:off x="8610599" y="6240463"/>
            <a:ext cx="2909888" cy="206381"/>
          </a:xfrm>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2</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2" name="islíḓê">
            <a:extLst>
              <a:ext uri="{FF2B5EF4-FFF2-40B4-BE49-F238E27FC236}">
                <a16:creationId xmlns:a16="http://schemas.microsoft.com/office/drawing/2014/main" id="{2FEF2BA9-6D5E-4F9F-B247-6B62E7A012B2}"/>
              </a:ext>
            </a:extLst>
          </p:cNvPr>
          <p:cNvSpPr/>
          <p:nvPr/>
        </p:nvSpPr>
        <p:spPr>
          <a:xfrm>
            <a:off x="1946575" y="1143000"/>
            <a:ext cx="8298849" cy="549823"/>
          </a:xfrm>
          <a:prstGeom prst="rect">
            <a:avLst/>
          </a:prstGeom>
        </p:spPr>
        <p:txBody>
          <a:bodyPr anchor="b" anchorCtr="0">
            <a:noAutofit/>
          </a:bodyPr>
          <a:lstStyle/>
          <a:p>
            <a:pPr algn="ctr">
              <a:lnSpc>
                <a:spcPts val="0"/>
              </a:lnSpc>
              <a:buSzPct val="25000"/>
            </a:pPr>
            <a:r>
              <a:rPr lang="en-US" altLang="zh-CN" sz="2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XXX</a:t>
            </a:r>
            <a:r>
              <a:rPr lang="zh-CN" altLang="en-US" sz="2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跨境电商服务公司</a:t>
            </a:r>
            <a:endParaRPr lang="en-US" altLang="zh-CN" sz="2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ïŝḻîḓe">
            <a:extLst>
              <a:ext uri="{FF2B5EF4-FFF2-40B4-BE49-F238E27FC236}">
                <a16:creationId xmlns:a16="http://schemas.microsoft.com/office/drawing/2014/main" id="{BE7B7ABD-28FA-4A0F-B12C-EB392A495C15}"/>
              </a:ext>
            </a:extLst>
          </p:cNvPr>
          <p:cNvSpPr/>
          <p:nvPr/>
        </p:nvSpPr>
        <p:spPr>
          <a:xfrm>
            <a:off x="4781707" y="1736329"/>
            <a:ext cx="2807795" cy="325440"/>
          </a:xfrm>
          <a:prstGeom prst="rect">
            <a:avLst/>
          </a:prstGeom>
          <a:ln>
            <a:noFill/>
          </a:ln>
        </p:spPr>
        <p:txBody>
          <a:bodyPr wrap="square" lIns="91440" tIns="45720" rIns="91440" bIns="45720" anchor="t">
            <a:noAutofit/>
          </a:bodyPr>
          <a:lstStyle/>
          <a:p>
            <a:pPr>
              <a:lnSpc>
                <a:spcPct val="150000"/>
              </a:lnSpc>
            </a:pPr>
            <a:r>
              <a:rPr lang="en-US" altLang="zh-CN" sz="1000" dirty="0">
                <a:latin typeface="Arial" panose="020B0604020202020204" pitchFamily="34" charset="0"/>
                <a:ea typeface="微软雅黑" panose="020B0503020204020204" pitchFamily="34" charset="-122"/>
                <a:sym typeface="Arial" panose="020B0604020202020204" pitchFamily="34" charset="0"/>
              </a:rPr>
              <a:t>2018.09-2018.12       </a:t>
            </a:r>
            <a:r>
              <a:rPr lang="zh-CN" altLang="en-US" sz="1000" dirty="0">
                <a:latin typeface="Arial" panose="020B0604020202020204" pitchFamily="34" charset="0"/>
                <a:ea typeface="微软雅黑" panose="020B0503020204020204" pitchFamily="34" charset="-122"/>
                <a:sym typeface="Arial" panose="020B0604020202020204" pitchFamily="34" charset="0"/>
              </a:rPr>
              <a:t>岗位：实习营运</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189783614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ïs1iḋê"/>
        <p:cNvGrpSpPr/>
        <p:nvPr/>
      </p:nvGrpSpPr>
      <p:grpSpPr>
        <a:xfrm>
          <a:off x="0" y="0"/>
          <a:ext cx="0" cy="0"/>
          <a:chOff x="0" y="0"/>
          <a:chExt cx="0" cy="0"/>
        </a:xfrm>
      </p:grpSpPr>
      <p:cxnSp>
        <p:nvCxnSpPr>
          <p:cNvPr id="8" name="ï$ľiḍé">
            <a:extLst>
              <a:ext uri="{FF2B5EF4-FFF2-40B4-BE49-F238E27FC236}">
                <a16:creationId xmlns:a16="http://schemas.microsoft.com/office/drawing/2014/main" id="{B534C327-E59A-44F1-B53C-762EB6E717DF}"/>
              </a:ext>
            </a:extLst>
          </p:cNvPr>
          <p:cNvCxnSpPr>
            <a:cxnSpLocks/>
            <a:stCxn id="3" idx="4"/>
          </p:cNvCxnSpPr>
          <p:nvPr/>
        </p:nvCxnSpPr>
        <p:spPr>
          <a:xfrm flipH="1">
            <a:off x="4242866" y="2617982"/>
            <a:ext cx="2914" cy="4845766"/>
          </a:xfrm>
          <a:prstGeom prst="line">
            <a:avLst/>
          </a:prstGeom>
          <a:ln w="12700" cap="rnd">
            <a:solidFill>
              <a:schemeClr val="tx1">
                <a:lumMod val="50000"/>
                <a:lumOff val="50000"/>
                <a:alpha val="20000"/>
              </a:schemeClr>
            </a:solidFill>
            <a:round/>
          </a:ln>
        </p:spPr>
        <p:style>
          <a:lnRef idx="1">
            <a:schemeClr val="accent1"/>
          </a:lnRef>
          <a:fillRef idx="0">
            <a:schemeClr val="accent1"/>
          </a:fillRef>
          <a:effectRef idx="0">
            <a:schemeClr val="accent1"/>
          </a:effectRef>
          <a:fontRef idx="minor">
            <a:schemeClr val="tx1"/>
          </a:fontRef>
        </p:style>
      </p:cxnSp>
      <p:sp>
        <p:nvSpPr>
          <p:cNvPr id="16" name="íṣḻiḓê">
            <a:extLst>
              <a:ext uri="{FF2B5EF4-FFF2-40B4-BE49-F238E27FC236}">
                <a16:creationId xmlns:a16="http://schemas.microsoft.com/office/drawing/2014/main" id="{34FE9843-D335-4C03-82D9-E3A2554DE1F8}"/>
              </a:ext>
            </a:extLst>
          </p:cNvPr>
          <p:cNvSpPr/>
          <p:nvPr/>
        </p:nvSpPr>
        <p:spPr>
          <a:xfrm>
            <a:off x="2629358" y="3493586"/>
            <a:ext cx="1127632" cy="1127632"/>
          </a:xfrm>
          <a:prstGeom prst="ellipse">
            <a:avLst/>
          </a:prstGeom>
          <a:blipFill>
            <a:blip r:embed="rId4"/>
            <a:stretch>
              <a:fillRect l="-25400" r="-24835"/>
            </a:stretch>
          </a:blipFill>
          <a:ln w="38100">
            <a:no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17" name="is1iḋe">
            <a:extLst>
              <a:ext uri="{FF2B5EF4-FFF2-40B4-BE49-F238E27FC236}">
                <a16:creationId xmlns:a16="http://schemas.microsoft.com/office/drawing/2014/main" id="{F813B927-3712-403B-9681-39E0F949D3BB}"/>
              </a:ext>
            </a:extLst>
          </p:cNvPr>
          <p:cNvSpPr/>
          <p:nvPr/>
        </p:nvSpPr>
        <p:spPr>
          <a:xfrm>
            <a:off x="4155780" y="3877402"/>
            <a:ext cx="180000" cy="180000"/>
          </a:xfrm>
          <a:prstGeom prst="ellipse">
            <a:avLst/>
          </a:prstGeom>
          <a:solidFill>
            <a:schemeClr val="bg2"/>
          </a:solidFill>
          <a:ln w="57150" cap="rnd">
            <a:solidFill>
              <a:srgbClr val="F0F0F0"/>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íṩļíḍê">
            <a:extLst>
              <a:ext uri="{FF2B5EF4-FFF2-40B4-BE49-F238E27FC236}">
                <a16:creationId xmlns:a16="http://schemas.microsoft.com/office/drawing/2014/main" id="{4F5F4954-8993-4714-8E04-E4E3AE06359F}"/>
              </a:ext>
            </a:extLst>
          </p:cNvPr>
          <p:cNvSpPr txBox="1"/>
          <p:nvPr/>
        </p:nvSpPr>
        <p:spPr>
          <a:xfrm>
            <a:off x="4633004" y="3736570"/>
            <a:ext cx="527709" cy="461665"/>
          </a:xfrm>
          <a:prstGeom prst="rect">
            <a:avLst/>
          </a:prstGeom>
          <a:noFill/>
        </p:spPr>
        <p:txBody>
          <a:bodyPr wrap="none" rtlCol="0">
            <a:spAutoFit/>
          </a:bodyPr>
          <a:lstStyle/>
          <a:p>
            <a:pPr algn="r"/>
            <a:r>
              <a:rPr lang="en-US" altLang="zh-CN" sz="2400" dirty="0">
                <a:latin typeface="Arial" panose="020B0604020202020204" pitchFamily="34" charset="0"/>
                <a:ea typeface="微软雅黑" panose="020B0503020204020204" pitchFamily="34" charset="-122"/>
                <a:sym typeface="Arial" panose="020B0604020202020204" pitchFamily="34" charset="0"/>
              </a:rPr>
              <a:t>02</a:t>
            </a:r>
            <a:endParaRPr lang="zh-CN" altLang="en-US" sz="2400" dirty="0">
              <a:latin typeface="Arial" panose="020B0604020202020204" pitchFamily="34" charset="0"/>
              <a:ea typeface="微软雅黑" panose="020B0503020204020204" pitchFamily="34" charset="-122"/>
              <a:sym typeface="Arial" panose="020B0604020202020204" pitchFamily="34" charset="0"/>
            </a:endParaRPr>
          </a:p>
        </p:txBody>
      </p:sp>
      <p:sp>
        <p:nvSpPr>
          <p:cNvPr id="20" name="íṩḻïḋé">
            <a:extLst>
              <a:ext uri="{FF2B5EF4-FFF2-40B4-BE49-F238E27FC236}">
                <a16:creationId xmlns:a16="http://schemas.microsoft.com/office/drawing/2014/main" id="{CC39DEB2-37A5-43E3-9BBE-4869E72EB80F}"/>
              </a:ext>
            </a:extLst>
          </p:cNvPr>
          <p:cNvSpPr txBox="1"/>
          <p:nvPr/>
        </p:nvSpPr>
        <p:spPr>
          <a:xfrm>
            <a:off x="5080049" y="3792842"/>
            <a:ext cx="4482593" cy="526554"/>
          </a:xfrm>
          <a:prstGeom prst="rect">
            <a:avLst/>
          </a:prstGeom>
          <a:noFill/>
          <a:ln>
            <a:noFill/>
          </a:ln>
        </p:spPr>
        <p:txBody>
          <a:bodyPr wrap="square" lIns="91440" tIns="45720" rIns="91440" bIns="45720" anchor="t" anchorCtr="0">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用日语编辑产品，并上传定期优化产品信息。及时处理客户问题包括售前咨询、售后维护以及妥善处理各种争议。</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22" name="ïşḷïḋê">
            <a:extLst>
              <a:ext uri="{FF2B5EF4-FFF2-40B4-BE49-F238E27FC236}">
                <a16:creationId xmlns:a16="http://schemas.microsoft.com/office/drawing/2014/main" id="{F14B7BEC-ED54-48BA-8487-A2C6B7082B93}"/>
              </a:ext>
            </a:extLst>
          </p:cNvPr>
          <p:cNvSpPr/>
          <p:nvPr/>
        </p:nvSpPr>
        <p:spPr>
          <a:xfrm>
            <a:off x="2629358" y="4933006"/>
            <a:ext cx="1127632" cy="1127632"/>
          </a:xfrm>
          <a:prstGeom prst="ellipse">
            <a:avLst/>
          </a:prstGeom>
          <a:blipFill>
            <a:blip r:embed="rId5"/>
            <a:stretch>
              <a:fillRect l="-25223" r="-24660"/>
            </a:stretch>
          </a:blipFill>
          <a:ln w="38100">
            <a:no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3" name="ïšḷïde">
            <a:extLst>
              <a:ext uri="{FF2B5EF4-FFF2-40B4-BE49-F238E27FC236}">
                <a16:creationId xmlns:a16="http://schemas.microsoft.com/office/drawing/2014/main" id="{2203315D-F862-4776-ACF5-6FCE681913D9}"/>
              </a:ext>
            </a:extLst>
          </p:cNvPr>
          <p:cNvSpPr/>
          <p:nvPr/>
        </p:nvSpPr>
        <p:spPr>
          <a:xfrm>
            <a:off x="4155780" y="5316822"/>
            <a:ext cx="180000" cy="180000"/>
          </a:xfrm>
          <a:prstGeom prst="ellipse">
            <a:avLst/>
          </a:prstGeom>
          <a:solidFill>
            <a:schemeClr val="bg2"/>
          </a:solidFill>
          <a:ln w="57150" cap="rnd">
            <a:solidFill>
              <a:srgbClr val="F0F0F0"/>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ïšḻiḑé">
            <a:extLst>
              <a:ext uri="{FF2B5EF4-FFF2-40B4-BE49-F238E27FC236}">
                <a16:creationId xmlns:a16="http://schemas.microsoft.com/office/drawing/2014/main" id="{AAC6D370-7824-4A8C-857B-254D19A9DF09}"/>
              </a:ext>
            </a:extLst>
          </p:cNvPr>
          <p:cNvSpPr txBox="1"/>
          <p:nvPr/>
        </p:nvSpPr>
        <p:spPr>
          <a:xfrm>
            <a:off x="4633004" y="5175990"/>
            <a:ext cx="527709" cy="461665"/>
          </a:xfrm>
          <a:prstGeom prst="rect">
            <a:avLst/>
          </a:prstGeom>
          <a:noFill/>
        </p:spPr>
        <p:txBody>
          <a:bodyPr wrap="none" rtlCol="0">
            <a:spAutoFit/>
          </a:bodyPr>
          <a:lstStyle/>
          <a:p>
            <a:pPr algn="r"/>
            <a:r>
              <a:rPr lang="en-US" altLang="zh-CN" sz="2400" dirty="0">
                <a:latin typeface="Arial" panose="020B0604020202020204" pitchFamily="34" charset="0"/>
                <a:ea typeface="微软雅黑" panose="020B0503020204020204" pitchFamily="34" charset="-122"/>
                <a:sym typeface="Arial" panose="020B0604020202020204" pitchFamily="34" charset="0"/>
              </a:rPr>
              <a:t>03</a:t>
            </a:r>
            <a:endParaRPr lang="zh-CN" altLang="en-US" sz="2400" dirty="0">
              <a:latin typeface="Arial" panose="020B0604020202020204" pitchFamily="34" charset="0"/>
              <a:ea typeface="微软雅黑" panose="020B0503020204020204" pitchFamily="34" charset="-122"/>
              <a:sym typeface="Arial" panose="020B0604020202020204" pitchFamily="34" charset="0"/>
            </a:endParaRPr>
          </a:p>
        </p:txBody>
      </p:sp>
      <p:sp>
        <p:nvSpPr>
          <p:cNvPr id="26" name="ïṧḻïďé">
            <a:extLst>
              <a:ext uri="{FF2B5EF4-FFF2-40B4-BE49-F238E27FC236}">
                <a16:creationId xmlns:a16="http://schemas.microsoft.com/office/drawing/2014/main" id="{540B2FCF-6B73-44C7-84BD-DD4F6D795D88}"/>
              </a:ext>
            </a:extLst>
          </p:cNvPr>
          <p:cNvSpPr txBox="1"/>
          <p:nvPr/>
        </p:nvSpPr>
        <p:spPr>
          <a:xfrm>
            <a:off x="5080049" y="5232262"/>
            <a:ext cx="4482593" cy="298287"/>
          </a:xfrm>
          <a:prstGeom prst="rect">
            <a:avLst/>
          </a:prstGeom>
          <a:noFill/>
          <a:ln>
            <a:noFill/>
          </a:ln>
        </p:spPr>
        <p:txBody>
          <a:bodyPr wrap="square" lIns="91440" tIns="45720" rIns="91440" bIns="45720" anchor="t" anchorCtr="0">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每天处理客户问题约</a:t>
            </a:r>
            <a:r>
              <a:rPr lang="en-US" altLang="zh-CN" sz="1000" b="0" i="0" dirty="0">
                <a:effectLst/>
                <a:latin typeface="Arial" panose="020B0604020202020204" pitchFamily="34" charset="0"/>
                <a:ea typeface="微软雅黑" panose="020B0503020204020204" pitchFamily="34" charset="-122"/>
                <a:sym typeface="Arial" panose="020B0604020202020204" pitchFamily="34" charset="0"/>
              </a:rPr>
              <a:t>30</a:t>
            </a: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条，服务满意度被评为优。</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5" name="iśḷîďê">
            <a:extLst>
              <a:ext uri="{FF2B5EF4-FFF2-40B4-BE49-F238E27FC236}">
                <a16:creationId xmlns:a16="http://schemas.microsoft.com/office/drawing/2014/main" id="{7EAC8D3D-FF22-4EB0-8299-B7D431AD049A}"/>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实习</a:t>
            </a:r>
            <a:r>
              <a:rPr lang="zh-CN" altLang="en-US" dirty="0">
                <a:latin typeface="Arial" panose="020B0604020202020204" pitchFamily="34" charset="0"/>
                <a:ea typeface="微软雅黑" panose="020B0503020204020204" pitchFamily="34" charset="-122"/>
                <a:sym typeface="Arial" panose="020B0604020202020204" pitchFamily="34" charset="0"/>
              </a:rPr>
              <a:t>经历</a:t>
            </a:r>
          </a:p>
        </p:txBody>
      </p:sp>
      <p:sp>
        <p:nvSpPr>
          <p:cNvPr id="30" name="îṥlíḋê">
            <a:extLst>
              <a:ext uri="{FF2B5EF4-FFF2-40B4-BE49-F238E27FC236}">
                <a16:creationId xmlns:a16="http://schemas.microsoft.com/office/drawing/2014/main" id="{AFFEEE84-46A1-4E2A-9814-E67EA5F96828}"/>
              </a:ext>
            </a:extLst>
          </p:cNvPr>
          <p:cNvSpPr txBox="1"/>
          <p:nvPr/>
        </p:nvSpPr>
        <p:spPr>
          <a:xfrm>
            <a:off x="2978087" y="1193060"/>
            <a:ext cx="6584555" cy="523220"/>
          </a:xfrm>
          <a:prstGeom prst="rect">
            <a:avLst/>
          </a:prstGeom>
          <a:noFill/>
        </p:spPr>
        <p:txBody>
          <a:bodyPr wrap="square">
            <a:spAutoFit/>
          </a:bodyPr>
          <a:lstStyle/>
          <a:p>
            <a:pPr algn="ctr"/>
            <a:r>
              <a:rPr lang="en-US" altLang="zh-CN" sz="2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XXX</a:t>
            </a:r>
            <a:r>
              <a:rPr lang="zh-CN" altLang="en-US" sz="2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rPr>
              <a:t>网络公司</a:t>
            </a:r>
            <a:endParaRPr lang="en-US" altLang="zh-CN" sz="2800" b="1" dirty="0">
              <a:solidFill>
                <a:schemeClr val="tx1">
                  <a:lumMod val="85000"/>
                  <a:lumOff val="1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 name="isḷidè">
            <a:extLst>
              <a:ext uri="{FF2B5EF4-FFF2-40B4-BE49-F238E27FC236}">
                <a16:creationId xmlns:a16="http://schemas.microsoft.com/office/drawing/2014/main" id="{58F2459E-61C4-4B1C-9CA0-90EE795D53FA}"/>
              </a:ext>
            </a:extLst>
          </p:cNvPr>
          <p:cNvSpPr/>
          <p:nvPr/>
        </p:nvSpPr>
        <p:spPr>
          <a:xfrm>
            <a:off x="2629358" y="2054166"/>
            <a:ext cx="1127632" cy="1127632"/>
          </a:xfrm>
          <a:prstGeom prst="ellipse">
            <a:avLst/>
          </a:prstGeom>
          <a:blipFill>
            <a:blip r:embed="rId6"/>
            <a:stretch>
              <a:fillRect l="-25460" r="-24892"/>
            </a:stretch>
          </a:blipFill>
          <a:ln w="38100">
            <a:noFill/>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t" anchorCtr="0" forceAA="0" compatLnSpc="1">
            <a:prstTxWarp prst="textNoShape">
              <a:avLst/>
            </a:prstTxWarp>
            <a:noAutofit/>
          </a:bodyPr>
          <a:lstStyle/>
          <a:p>
            <a:pPr algn="ct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 name="íṥľîḑè">
            <a:extLst>
              <a:ext uri="{FF2B5EF4-FFF2-40B4-BE49-F238E27FC236}">
                <a16:creationId xmlns:a16="http://schemas.microsoft.com/office/drawing/2014/main" id="{EE5E9741-74F4-4A2A-8B95-92CE73F8EED6}"/>
              </a:ext>
            </a:extLst>
          </p:cNvPr>
          <p:cNvSpPr/>
          <p:nvPr/>
        </p:nvSpPr>
        <p:spPr>
          <a:xfrm>
            <a:off x="4155780" y="2437982"/>
            <a:ext cx="180000" cy="180000"/>
          </a:xfrm>
          <a:prstGeom prst="ellipse">
            <a:avLst/>
          </a:prstGeom>
          <a:solidFill>
            <a:schemeClr val="accent1"/>
          </a:solidFill>
          <a:ln w="57150" cap="rnd">
            <a:solidFill>
              <a:schemeClr val="accent1"/>
            </a:solidFill>
            <a:prstDash val="solid"/>
            <a:rou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horz" wrap="square" lIns="91440" tIns="45720" rIns="91440" bIns="45720" numCol="1" spcCol="0" rtlCol="0" fromWordArt="0" anchor="ctr" anchorCtr="0" forceAA="0" compatLnSpc="1">
            <a:normAutofit fontScale="25000" lnSpcReduction="20000"/>
          </a:bodyPr>
          <a:lstStyle>
            <a:defPPr>
              <a:defRPr lang="zh-CN"/>
            </a:defPPr>
            <a:lvl1pPr marL="0" algn="l" defTabSz="914400" rtl="0" eaLnBrk="1" latinLnBrk="0" hangingPunct="1">
              <a:defRPr sz="1800" kern="1200">
                <a:solidFill>
                  <a:schemeClr val="lt1"/>
                </a:solidFill>
              </a:defRPr>
            </a:lvl1pPr>
            <a:lvl2pPr marL="457200" algn="l" defTabSz="914400" rtl="0" eaLnBrk="1" latinLnBrk="0" hangingPunct="1">
              <a:defRPr sz="1800" kern="1200">
                <a:solidFill>
                  <a:schemeClr val="lt1"/>
                </a:solidFill>
              </a:defRPr>
            </a:lvl2pPr>
            <a:lvl3pPr marL="914400" algn="l" defTabSz="914400" rtl="0" eaLnBrk="1" latinLnBrk="0" hangingPunct="1">
              <a:defRPr sz="1800" kern="1200">
                <a:solidFill>
                  <a:schemeClr val="lt1"/>
                </a:solidFill>
              </a:defRPr>
            </a:lvl3pPr>
            <a:lvl4pPr marL="1371600" algn="l" defTabSz="914400" rtl="0" eaLnBrk="1" latinLnBrk="0" hangingPunct="1">
              <a:defRPr sz="1800" kern="1200">
                <a:solidFill>
                  <a:schemeClr val="lt1"/>
                </a:solidFill>
              </a:defRPr>
            </a:lvl4pPr>
            <a:lvl5pPr marL="1828800" algn="l" defTabSz="914400" rtl="0" eaLnBrk="1" latinLnBrk="0" hangingPunct="1">
              <a:defRPr sz="1800" kern="1200">
                <a:solidFill>
                  <a:schemeClr val="lt1"/>
                </a:solidFill>
              </a:defRPr>
            </a:lvl5pPr>
            <a:lvl6pPr marL="2286000" algn="l" defTabSz="914400" rtl="0" eaLnBrk="1" latinLnBrk="0" hangingPunct="1">
              <a:defRPr sz="1800" kern="1200">
                <a:solidFill>
                  <a:schemeClr val="lt1"/>
                </a:solidFill>
              </a:defRPr>
            </a:lvl6pPr>
            <a:lvl7pPr marL="2743200" algn="l" defTabSz="914400" rtl="0" eaLnBrk="1" latinLnBrk="0" hangingPunct="1">
              <a:defRPr sz="1800" kern="1200">
                <a:solidFill>
                  <a:schemeClr val="lt1"/>
                </a:solidFill>
              </a:defRPr>
            </a:lvl7pPr>
            <a:lvl8pPr marL="3200400" algn="l" defTabSz="914400" rtl="0" eaLnBrk="1" latinLnBrk="0" hangingPunct="1">
              <a:defRPr sz="1800" kern="1200">
                <a:solidFill>
                  <a:schemeClr val="lt1"/>
                </a:solidFill>
              </a:defRPr>
            </a:lvl8pPr>
            <a:lvl9pPr marL="3657600" algn="l" defTabSz="914400" rtl="0" eaLnBrk="1" latinLnBrk="0" hangingPunct="1">
              <a:defRPr sz="1800" kern="1200">
                <a:solidFill>
                  <a:schemeClr val="lt1"/>
                </a:solidFill>
              </a:defRPr>
            </a:lvl9pPr>
          </a:lstStyle>
          <a:p>
            <a:pPr algn="ctr" defTabSz="913765"/>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i$ḻíḓé">
            <a:extLst>
              <a:ext uri="{FF2B5EF4-FFF2-40B4-BE49-F238E27FC236}">
                <a16:creationId xmlns:a16="http://schemas.microsoft.com/office/drawing/2014/main" id="{C4058286-B2F7-417A-98E4-2EF74EC8A99B}"/>
              </a:ext>
            </a:extLst>
          </p:cNvPr>
          <p:cNvSpPr txBox="1"/>
          <p:nvPr/>
        </p:nvSpPr>
        <p:spPr>
          <a:xfrm>
            <a:off x="4633004" y="2297150"/>
            <a:ext cx="527709" cy="461665"/>
          </a:xfrm>
          <a:prstGeom prst="rect">
            <a:avLst/>
          </a:prstGeom>
          <a:noFill/>
        </p:spPr>
        <p:txBody>
          <a:bodyPr wrap="none" rtlCol="0">
            <a:spAutoFit/>
          </a:bodyPr>
          <a:lstStyle/>
          <a:p>
            <a:pPr algn="r"/>
            <a:r>
              <a:rPr lang="en-US" altLang="zh-CN" sz="2400" dirty="0">
                <a:solidFill>
                  <a:schemeClr val="accent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24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îš1iḓe">
            <a:extLst>
              <a:ext uri="{FF2B5EF4-FFF2-40B4-BE49-F238E27FC236}">
                <a16:creationId xmlns:a16="http://schemas.microsoft.com/office/drawing/2014/main" id="{884C9887-EE35-45A9-88B5-FDA8B55E8D48}"/>
              </a:ext>
            </a:extLst>
          </p:cNvPr>
          <p:cNvSpPr txBox="1"/>
          <p:nvPr/>
        </p:nvSpPr>
        <p:spPr>
          <a:xfrm>
            <a:off x="5080049" y="2353422"/>
            <a:ext cx="4482593" cy="759952"/>
          </a:xfrm>
          <a:prstGeom prst="rect">
            <a:avLst/>
          </a:prstGeom>
          <a:noFill/>
          <a:ln>
            <a:noFill/>
          </a:ln>
        </p:spPr>
        <p:txBody>
          <a:bodyPr wrap="square" lIns="91440" tIns="45720" rIns="91440" bIns="45720" anchor="t" anchorCtr="0">
            <a:spAutoFit/>
          </a:bodyPr>
          <a:lstStyle>
            <a:defPPr>
              <a:defRPr lang="zh-CN"/>
            </a:defPPr>
            <a:lvl1pPr marL="0" algn="l" defTabSz="914400" rtl="0" eaLnBrk="1" latinLnBrk="0" hangingPunct="1">
              <a:defRPr sz="1800" kern="1200">
                <a:solidFill>
                  <a:schemeClr val="tx1"/>
                </a:solidFill>
              </a:defRPr>
            </a:lvl1pPr>
            <a:lvl2pPr marL="457200" algn="l" defTabSz="914400" rtl="0" eaLnBrk="1" latinLnBrk="0" hangingPunct="1">
              <a:defRPr sz="1800" kern="1200">
                <a:solidFill>
                  <a:schemeClr val="tx1"/>
                </a:solidFill>
              </a:defRPr>
            </a:lvl2pPr>
            <a:lvl3pPr marL="914400" algn="l" defTabSz="914400" rtl="0" eaLnBrk="1" latinLnBrk="0" hangingPunct="1">
              <a:defRPr sz="1800" kern="1200">
                <a:solidFill>
                  <a:schemeClr val="tx1"/>
                </a:solidFill>
              </a:defRPr>
            </a:lvl3pPr>
            <a:lvl4pPr marL="1371600" algn="l" defTabSz="914400" rtl="0" eaLnBrk="1" latinLnBrk="0" hangingPunct="1">
              <a:defRPr sz="1800" kern="1200">
                <a:solidFill>
                  <a:schemeClr val="tx1"/>
                </a:solidFill>
              </a:defRPr>
            </a:lvl4pPr>
            <a:lvl5pPr marL="1828800" algn="l" defTabSz="914400" rtl="0" eaLnBrk="1" latinLnBrk="0" hangingPunct="1">
              <a:defRPr sz="1800" kern="1200">
                <a:solidFill>
                  <a:schemeClr val="tx1"/>
                </a:solidFill>
              </a:defRPr>
            </a:lvl5pPr>
            <a:lvl6pPr marL="2286000" algn="l" defTabSz="914400" rtl="0" eaLnBrk="1" latinLnBrk="0" hangingPunct="1">
              <a:defRPr sz="1800" kern="1200">
                <a:solidFill>
                  <a:schemeClr val="tx1"/>
                </a:solidFill>
              </a:defRPr>
            </a:lvl6pPr>
            <a:lvl7pPr marL="2743200" algn="l" defTabSz="914400" rtl="0" eaLnBrk="1" latinLnBrk="0" hangingPunct="1">
              <a:defRPr sz="1800" kern="1200">
                <a:solidFill>
                  <a:schemeClr val="tx1"/>
                </a:solidFill>
              </a:defRPr>
            </a:lvl7pPr>
            <a:lvl8pPr marL="3200400" algn="l" defTabSz="914400" rtl="0" eaLnBrk="1" latinLnBrk="0" hangingPunct="1">
              <a:defRPr sz="1800" kern="1200">
                <a:solidFill>
                  <a:schemeClr val="tx1"/>
                </a:solidFill>
              </a:defRPr>
            </a:lvl8pPr>
            <a:lvl9pPr marL="3657600" algn="l" defTabSz="914400" rtl="0" eaLnBrk="1" latinLnBrk="0" hangingPunct="1">
              <a:defRPr sz="1800" kern="1200">
                <a:solidFill>
                  <a:schemeClr val="tx1"/>
                </a:solidFill>
              </a:defRPr>
            </a:lvl9pPr>
          </a:lstStyle>
          <a:p>
            <a:pPr>
              <a:lnSpc>
                <a:spcPct val="150000"/>
              </a:lnSpc>
            </a:pP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对海外市场进行市场分析，根据销售情况不断优化产品。在此过程中锻炼了数据分析能力、运营能力，店铺每日访问量</a:t>
            </a:r>
            <a:r>
              <a:rPr lang="en-US" altLang="zh-CN" sz="1000" b="0" i="0" dirty="0">
                <a:effectLst/>
                <a:latin typeface="Arial" panose="020B0604020202020204" pitchFamily="34" charset="0"/>
                <a:ea typeface="微软雅黑" panose="020B0503020204020204" pitchFamily="34" charset="-122"/>
                <a:sym typeface="Arial" panose="020B0604020202020204" pitchFamily="34" charset="0"/>
              </a:rPr>
              <a:t>3000+</a:t>
            </a: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，促成交易</a:t>
            </a:r>
            <a:r>
              <a:rPr lang="en-US" altLang="zh-CN" sz="1000" b="0" i="0" dirty="0">
                <a:effectLst/>
                <a:latin typeface="Arial" panose="020B0604020202020204" pitchFamily="34" charset="0"/>
                <a:ea typeface="微软雅黑" panose="020B0503020204020204" pitchFamily="34" charset="-122"/>
                <a:sym typeface="Arial" panose="020B0604020202020204" pitchFamily="34" charset="0"/>
              </a:rPr>
              <a:t>1000+</a:t>
            </a: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单，转化率高达</a:t>
            </a:r>
            <a:r>
              <a:rPr lang="en-US" altLang="zh-CN" sz="1000" b="0" i="0" dirty="0">
                <a:effectLst/>
                <a:latin typeface="Arial" panose="020B0604020202020204" pitchFamily="34" charset="0"/>
                <a:ea typeface="微软雅黑" panose="020B0503020204020204" pitchFamily="34" charset="-122"/>
                <a:sym typeface="Arial" panose="020B0604020202020204" pitchFamily="34" charset="0"/>
              </a:rPr>
              <a:t>33%</a:t>
            </a: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31" name="iṩ1ïḋé">
            <a:extLst>
              <a:ext uri="{FF2B5EF4-FFF2-40B4-BE49-F238E27FC236}">
                <a16:creationId xmlns:a16="http://schemas.microsoft.com/office/drawing/2014/main" id="{BC8769B2-11D8-4A21-9715-5949FC80FCDA}"/>
              </a:ext>
            </a:extLst>
          </p:cNvPr>
          <p:cNvSpPr/>
          <p:nvPr/>
        </p:nvSpPr>
        <p:spPr>
          <a:xfrm>
            <a:off x="4896858" y="1717573"/>
            <a:ext cx="2807795" cy="325440"/>
          </a:xfrm>
          <a:prstGeom prst="rect">
            <a:avLst/>
          </a:prstGeom>
          <a:ln>
            <a:noFill/>
          </a:ln>
        </p:spPr>
        <p:txBody>
          <a:bodyPr wrap="square" lIns="91440" tIns="45720" rIns="91440" bIns="45720" anchor="t">
            <a:noAutofit/>
          </a:bodyPr>
          <a:lstStyle/>
          <a:p>
            <a:pPr algn="ctr">
              <a:lnSpc>
                <a:spcPct val="150000"/>
              </a:lnSpc>
            </a:pPr>
            <a:r>
              <a:rPr lang="en-US" altLang="zh-CN" sz="1000" dirty="0">
                <a:latin typeface="Arial" panose="020B0604020202020204" pitchFamily="34" charset="0"/>
                <a:ea typeface="微软雅黑" panose="020B0503020204020204" pitchFamily="34" charset="-122"/>
                <a:sym typeface="Arial" panose="020B0604020202020204" pitchFamily="34" charset="0"/>
              </a:rPr>
              <a:t>2019.02-2019.10       </a:t>
            </a:r>
            <a:r>
              <a:rPr lang="zh-CN" altLang="en-US" sz="1000" dirty="0">
                <a:latin typeface="Arial" panose="020B0604020202020204" pitchFamily="34" charset="0"/>
                <a:ea typeface="微软雅黑" panose="020B0503020204020204" pitchFamily="34" charset="-122"/>
                <a:sym typeface="Arial" panose="020B0604020202020204" pitchFamily="34" charset="0"/>
              </a:rPr>
              <a:t>岗位：营运</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14" name="îṡḷidè">
            <a:extLst>
              <a:ext uri="{FF2B5EF4-FFF2-40B4-BE49-F238E27FC236}">
                <a16:creationId xmlns:a16="http://schemas.microsoft.com/office/drawing/2014/main" id="{514E6457-7CB6-4E70-9F65-6A7A68541B17}"/>
              </a:ext>
            </a:extLst>
          </p:cNvPr>
          <p:cNvSpPr>
            <a:spLocks noGrp="1"/>
          </p:cNvSpPr>
          <p:nvPr>
            <p:ph type="sldNum" sz="quarter" idx="12"/>
          </p:nvPr>
        </p:nvSpPr>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3</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207328152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ïşḷîḑè"/>
        <p:cNvGrpSpPr/>
        <p:nvPr/>
      </p:nvGrpSpPr>
      <p:grpSpPr>
        <a:xfrm>
          <a:off x="0" y="0"/>
          <a:ext cx="0" cy="0"/>
          <a:chOff x="0" y="0"/>
          <a:chExt cx="0" cy="0"/>
        </a:xfrm>
      </p:grpSpPr>
      <p:cxnSp>
        <p:nvCxnSpPr>
          <p:cNvPr id="30" name="iṣḷíḍé">
            <a:extLst>
              <a:ext uri="{FF2B5EF4-FFF2-40B4-BE49-F238E27FC236}">
                <a16:creationId xmlns:a16="http://schemas.microsoft.com/office/drawing/2014/main" id="{9210B0C3-5B66-4AD1-9FF6-22E37A571290}"/>
              </a:ext>
            </a:extLst>
          </p:cNvPr>
          <p:cNvCxnSpPr>
            <a:cxnSpLocks/>
          </p:cNvCxnSpPr>
          <p:nvPr/>
        </p:nvCxnSpPr>
        <p:spPr>
          <a:xfrm>
            <a:off x="1176808" y="4377714"/>
            <a:ext cx="10026246" cy="0"/>
          </a:xfrm>
          <a:prstGeom prst="line">
            <a:avLst/>
          </a:prstGeom>
          <a:ln w="3175" cap="rnd">
            <a:solidFill>
              <a:schemeClr val="bg1">
                <a:lumMod val="85000"/>
              </a:schemeClr>
            </a:solidFill>
            <a:round/>
          </a:ln>
        </p:spPr>
        <p:style>
          <a:lnRef idx="1">
            <a:schemeClr val="accent1"/>
          </a:lnRef>
          <a:fillRef idx="0">
            <a:schemeClr val="accent1"/>
          </a:fillRef>
          <a:effectRef idx="0">
            <a:schemeClr val="accent1"/>
          </a:effectRef>
          <a:fontRef idx="minor">
            <a:schemeClr val="tx1"/>
          </a:fontRef>
        </p:style>
      </p:cxnSp>
      <p:cxnSp>
        <p:nvCxnSpPr>
          <p:cNvPr id="53" name="i$ḷïďè">
            <a:extLst>
              <a:ext uri="{FF2B5EF4-FFF2-40B4-BE49-F238E27FC236}">
                <a16:creationId xmlns:a16="http://schemas.microsoft.com/office/drawing/2014/main" id="{3E59D326-B8D1-4927-A99D-FDF761D9BB6D}"/>
              </a:ext>
            </a:extLst>
          </p:cNvPr>
          <p:cNvCxnSpPr>
            <a:cxnSpLocks/>
          </p:cNvCxnSpPr>
          <p:nvPr/>
        </p:nvCxnSpPr>
        <p:spPr>
          <a:xfrm rot="5400000">
            <a:off x="2473298" y="4058759"/>
            <a:ext cx="648036" cy="1"/>
          </a:xfrm>
          <a:prstGeom prst="line">
            <a:avLst/>
          </a:prstGeom>
          <a:ln w="3175" cap="rnd">
            <a:solidFill>
              <a:srgbClr val="D9D9D9"/>
            </a:solidFill>
            <a:round/>
            <a:tailEnd type="oval" w="med" len="med"/>
          </a:ln>
        </p:spPr>
        <p:style>
          <a:lnRef idx="1">
            <a:schemeClr val="accent1"/>
          </a:lnRef>
          <a:fillRef idx="0">
            <a:schemeClr val="accent1"/>
          </a:fillRef>
          <a:effectRef idx="0">
            <a:schemeClr val="accent1"/>
          </a:effectRef>
          <a:fontRef idx="minor">
            <a:schemeClr val="tx1"/>
          </a:fontRef>
        </p:style>
      </p:cxnSp>
      <p:sp>
        <p:nvSpPr>
          <p:cNvPr id="66" name="îşľïďé">
            <a:extLst>
              <a:ext uri="{FF2B5EF4-FFF2-40B4-BE49-F238E27FC236}">
                <a16:creationId xmlns:a16="http://schemas.microsoft.com/office/drawing/2014/main" id="{0CE284AF-CD08-442B-A791-EDB37901A13D}"/>
              </a:ext>
            </a:extLst>
          </p:cNvPr>
          <p:cNvSpPr txBox="1"/>
          <p:nvPr/>
        </p:nvSpPr>
        <p:spPr>
          <a:xfrm>
            <a:off x="1804934" y="4924914"/>
            <a:ext cx="1984762" cy="988219"/>
          </a:xfrm>
          <a:prstGeom prst="rect">
            <a:avLst/>
          </a:prstGeom>
          <a:noFill/>
        </p:spPr>
        <p:txBody>
          <a:bodyPr wrap="square" rtlCol="0">
            <a:spAutoFit/>
          </a:bodyPr>
          <a:lstStyle/>
          <a:p>
            <a:pPr algn="ctr">
              <a:lnSpc>
                <a:spcPct val="150000"/>
              </a:lnSpc>
            </a:pP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加入校广播社，通过新闻资料搜集、加工，形成具有个人风格的广播词，策划及播报了</a:t>
            </a:r>
            <a:r>
              <a:rPr lang="en-US" altLang="zh-CN" sz="1000" b="0" i="0" dirty="0">
                <a:effectLst/>
                <a:latin typeface="Arial" panose="020B0604020202020204" pitchFamily="34" charset="0"/>
                <a:ea typeface="微软雅黑" panose="020B0503020204020204" pitchFamily="34" charset="-122"/>
                <a:sym typeface="Arial" panose="020B0604020202020204" pitchFamily="34" charset="0"/>
              </a:rPr>
              <a:t>40</a:t>
            </a: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期每周</a:t>
            </a:r>
            <a:r>
              <a:rPr lang="zh-CN" altLang="en-US" sz="1000" dirty="0">
                <a:latin typeface="Arial" panose="020B0604020202020204" pitchFamily="34" charset="0"/>
                <a:ea typeface="微软雅黑" panose="020B0503020204020204" pitchFamily="34" charset="-122"/>
                <a:sym typeface="Arial" panose="020B0604020202020204" pitchFamily="34" charset="0"/>
              </a:rPr>
              <a:t>二时事</a:t>
            </a: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新闻。</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68" name="íṩlïḓe">
            <a:extLst>
              <a:ext uri="{FF2B5EF4-FFF2-40B4-BE49-F238E27FC236}">
                <a16:creationId xmlns:a16="http://schemas.microsoft.com/office/drawing/2014/main" id="{35CF9373-0B8B-415E-9C40-FA4ED7C4C7D0}"/>
              </a:ext>
            </a:extLst>
          </p:cNvPr>
          <p:cNvSpPr txBox="1"/>
          <p:nvPr/>
        </p:nvSpPr>
        <p:spPr>
          <a:xfrm>
            <a:off x="2237159" y="4586360"/>
            <a:ext cx="1158836" cy="246221"/>
          </a:xfrm>
          <a:prstGeom prst="rect">
            <a:avLst/>
          </a:prstGeom>
          <a:noFill/>
        </p:spPr>
        <p:txBody>
          <a:bodyPr wrap="square">
            <a:spAutoFit/>
          </a:bodyPr>
          <a:lstStyle/>
          <a:p>
            <a:pPr algn="ctr"/>
            <a:r>
              <a:rPr lang="en-US" altLang="zh-CN" sz="1000" b="1" dirty="0">
                <a:latin typeface="Arial" panose="020B0604020202020204" pitchFamily="34" charset="0"/>
                <a:ea typeface="微软雅黑" panose="020B0503020204020204" pitchFamily="34" charset="-122"/>
                <a:sym typeface="Arial" panose="020B0604020202020204" pitchFamily="34" charset="0"/>
              </a:rPr>
              <a:t>2016.02-2017.06</a:t>
            </a:r>
          </a:p>
        </p:txBody>
      </p:sp>
      <p:cxnSp>
        <p:nvCxnSpPr>
          <p:cNvPr id="55" name="ïş1íḑê">
            <a:extLst>
              <a:ext uri="{FF2B5EF4-FFF2-40B4-BE49-F238E27FC236}">
                <a16:creationId xmlns:a16="http://schemas.microsoft.com/office/drawing/2014/main" id="{2CFE7E56-3177-4CE4-8FCC-C81FA0818270}"/>
              </a:ext>
            </a:extLst>
          </p:cNvPr>
          <p:cNvCxnSpPr>
            <a:cxnSpLocks/>
          </p:cNvCxnSpPr>
          <p:nvPr/>
        </p:nvCxnSpPr>
        <p:spPr>
          <a:xfrm rot="5400000">
            <a:off x="5769847" y="4048633"/>
            <a:ext cx="648036" cy="1"/>
          </a:xfrm>
          <a:prstGeom prst="line">
            <a:avLst/>
          </a:prstGeom>
          <a:ln w="3175" cap="rnd">
            <a:solidFill>
              <a:schemeClr val="bg1">
                <a:lumMod val="85000"/>
              </a:schemeClr>
            </a:solidFill>
            <a:round/>
            <a:tailEnd type="oval" w="med" len="med"/>
          </a:ln>
        </p:spPr>
        <p:style>
          <a:lnRef idx="1">
            <a:schemeClr val="accent1"/>
          </a:lnRef>
          <a:fillRef idx="0">
            <a:schemeClr val="accent1"/>
          </a:fillRef>
          <a:effectRef idx="0">
            <a:schemeClr val="accent1"/>
          </a:effectRef>
          <a:fontRef idx="minor">
            <a:schemeClr val="tx1"/>
          </a:fontRef>
        </p:style>
      </p:cxnSp>
      <p:sp>
        <p:nvSpPr>
          <p:cNvPr id="69" name="ïSlïḓe">
            <a:extLst>
              <a:ext uri="{FF2B5EF4-FFF2-40B4-BE49-F238E27FC236}">
                <a16:creationId xmlns:a16="http://schemas.microsoft.com/office/drawing/2014/main" id="{39158768-8490-4E4F-9F0F-1F2D97A5C3EB}"/>
              </a:ext>
            </a:extLst>
          </p:cNvPr>
          <p:cNvSpPr txBox="1"/>
          <p:nvPr/>
        </p:nvSpPr>
        <p:spPr>
          <a:xfrm>
            <a:off x="5101483" y="4934082"/>
            <a:ext cx="1984762" cy="526554"/>
          </a:xfrm>
          <a:prstGeom prst="rect">
            <a:avLst/>
          </a:prstGeom>
          <a:noFill/>
        </p:spPr>
        <p:txBody>
          <a:bodyPr wrap="square" rtlCol="0">
            <a:spAutoFit/>
          </a:bodyPr>
          <a:lstStyle/>
          <a:p>
            <a:pPr algn="ctr">
              <a:lnSpc>
                <a:spcPct val="150000"/>
              </a:lnSpc>
            </a:pP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普通话标准，口齿清晰，文字能力强，被评为“优秀广播员”。</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70" name="íṧḻíďe">
            <a:extLst>
              <a:ext uri="{FF2B5EF4-FFF2-40B4-BE49-F238E27FC236}">
                <a16:creationId xmlns:a16="http://schemas.microsoft.com/office/drawing/2014/main" id="{BE2331B6-8714-42F2-97D0-4C8D2A089BB8}"/>
              </a:ext>
            </a:extLst>
          </p:cNvPr>
          <p:cNvSpPr txBox="1"/>
          <p:nvPr/>
        </p:nvSpPr>
        <p:spPr>
          <a:xfrm>
            <a:off x="5533708" y="4595528"/>
            <a:ext cx="1158836" cy="246221"/>
          </a:xfrm>
          <a:prstGeom prst="rect">
            <a:avLst/>
          </a:prstGeom>
          <a:noFill/>
        </p:spPr>
        <p:txBody>
          <a:bodyPr wrap="square">
            <a:spAutoFit/>
          </a:bodyPr>
          <a:lstStyle/>
          <a:p>
            <a:pPr algn="ctr"/>
            <a:r>
              <a:rPr lang="en-US" altLang="zh-CN" sz="1000" b="1" dirty="0">
                <a:latin typeface="Arial" panose="020B0604020202020204" pitchFamily="34" charset="0"/>
                <a:ea typeface="微软雅黑" panose="020B0503020204020204" pitchFamily="34" charset="-122"/>
                <a:sym typeface="Arial" panose="020B0604020202020204" pitchFamily="34" charset="0"/>
              </a:rPr>
              <a:t>2016.02-2017.10</a:t>
            </a:r>
          </a:p>
        </p:txBody>
      </p:sp>
      <p:cxnSp>
        <p:nvCxnSpPr>
          <p:cNvPr id="57" name="ïşļíḋe">
            <a:extLst>
              <a:ext uri="{FF2B5EF4-FFF2-40B4-BE49-F238E27FC236}">
                <a16:creationId xmlns:a16="http://schemas.microsoft.com/office/drawing/2014/main" id="{3B390AB8-37A6-476B-831E-FB4483843079}"/>
              </a:ext>
            </a:extLst>
          </p:cNvPr>
          <p:cNvCxnSpPr>
            <a:cxnSpLocks/>
          </p:cNvCxnSpPr>
          <p:nvPr/>
        </p:nvCxnSpPr>
        <p:spPr>
          <a:xfrm rot="5400000">
            <a:off x="9081706" y="4048630"/>
            <a:ext cx="648036" cy="1"/>
          </a:xfrm>
          <a:prstGeom prst="line">
            <a:avLst/>
          </a:prstGeom>
          <a:ln w="3175" cap="rnd">
            <a:solidFill>
              <a:schemeClr val="bg1">
                <a:lumMod val="85000"/>
              </a:schemeClr>
            </a:solidFill>
            <a:round/>
            <a:tailEnd type="oval" w="med" len="med"/>
          </a:ln>
        </p:spPr>
        <p:style>
          <a:lnRef idx="1">
            <a:schemeClr val="accent1"/>
          </a:lnRef>
          <a:fillRef idx="0">
            <a:schemeClr val="accent1"/>
          </a:fillRef>
          <a:effectRef idx="0">
            <a:schemeClr val="accent1"/>
          </a:effectRef>
          <a:fontRef idx="minor">
            <a:schemeClr val="tx1"/>
          </a:fontRef>
        </p:style>
      </p:cxnSp>
      <p:sp>
        <p:nvSpPr>
          <p:cNvPr id="71" name="iş1iḋe">
            <a:extLst>
              <a:ext uri="{FF2B5EF4-FFF2-40B4-BE49-F238E27FC236}">
                <a16:creationId xmlns:a16="http://schemas.microsoft.com/office/drawing/2014/main" id="{88002AE0-FF3E-44A3-972A-B7B9F6CFA186}"/>
              </a:ext>
            </a:extLst>
          </p:cNvPr>
          <p:cNvSpPr txBox="1"/>
          <p:nvPr/>
        </p:nvSpPr>
        <p:spPr>
          <a:xfrm>
            <a:off x="8398032" y="4937457"/>
            <a:ext cx="1984762" cy="988219"/>
          </a:xfrm>
          <a:prstGeom prst="rect">
            <a:avLst/>
          </a:prstGeom>
          <a:noFill/>
        </p:spPr>
        <p:txBody>
          <a:bodyPr wrap="square" rtlCol="0">
            <a:spAutoFit/>
          </a:bodyPr>
          <a:lstStyle/>
          <a:p>
            <a:pPr algn="ctr">
              <a:lnSpc>
                <a:spcPct val="150000"/>
              </a:lnSpc>
            </a:pP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活动：创立“</a:t>
            </a:r>
            <a:r>
              <a:rPr lang="en-US" altLang="zh-CN" sz="1000" b="0" i="0" dirty="0">
                <a:effectLst/>
                <a:latin typeface="Arial" panose="020B0604020202020204" pitchFamily="34" charset="0"/>
                <a:ea typeface="微软雅黑" panose="020B0503020204020204" pitchFamily="34" charset="-122"/>
                <a:sym typeface="Arial" panose="020B0604020202020204" pitchFamily="34" charset="0"/>
              </a:rPr>
              <a:t>XXX</a:t>
            </a: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大学校园号”，定位于</a:t>
            </a:r>
            <a:r>
              <a:rPr lang="en-US" altLang="zh-CN" sz="1000" b="0" i="0" dirty="0">
                <a:effectLst/>
                <a:latin typeface="Arial" panose="020B0604020202020204" pitchFamily="34" charset="0"/>
                <a:ea typeface="微软雅黑" panose="020B0503020204020204" pitchFamily="34" charset="-122"/>
                <a:sym typeface="Arial" panose="020B0604020202020204" pitchFamily="34" charset="0"/>
              </a:rPr>
              <a:t>XXX</a:t>
            </a:r>
            <a:r>
              <a:rPr lang="zh-CN" altLang="en-US" sz="1000" b="0" i="0" dirty="0">
                <a:effectLst/>
                <a:latin typeface="Arial" panose="020B0604020202020204" pitchFamily="34" charset="0"/>
                <a:ea typeface="微软雅黑" panose="020B0503020204020204" pitchFamily="34" charset="-122"/>
                <a:sym typeface="Arial" panose="020B0604020202020204" pitchFamily="34" charset="0"/>
              </a:rPr>
              <a:t>大学趣闻趣事、各学院相关信息等“中秋秉游园”等活动，均取得百人以上报名成果。</a:t>
            </a:r>
            <a:endParaRPr lang="en-US" altLang="zh-CN" sz="1000" dirty="0">
              <a:latin typeface="Arial" panose="020B0604020202020204" pitchFamily="34" charset="0"/>
              <a:ea typeface="微软雅黑" panose="020B0503020204020204" pitchFamily="34" charset="-122"/>
              <a:sym typeface="Arial" panose="020B0604020202020204" pitchFamily="34" charset="0"/>
            </a:endParaRPr>
          </a:p>
        </p:txBody>
      </p:sp>
      <p:sp>
        <p:nvSpPr>
          <p:cNvPr id="72" name="iśḻíḑè">
            <a:extLst>
              <a:ext uri="{FF2B5EF4-FFF2-40B4-BE49-F238E27FC236}">
                <a16:creationId xmlns:a16="http://schemas.microsoft.com/office/drawing/2014/main" id="{AB592A15-41C0-475D-9C56-6A04EC7A67F7}"/>
              </a:ext>
            </a:extLst>
          </p:cNvPr>
          <p:cNvSpPr txBox="1"/>
          <p:nvPr/>
        </p:nvSpPr>
        <p:spPr>
          <a:xfrm>
            <a:off x="8830257" y="4598903"/>
            <a:ext cx="1158836" cy="246221"/>
          </a:xfrm>
          <a:prstGeom prst="rect">
            <a:avLst/>
          </a:prstGeom>
          <a:noFill/>
        </p:spPr>
        <p:txBody>
          <a:bodyPr wrap="square">
            <a:spAutoFit/>
          </a:bodyPr>
          <a:lstStyle/>
          <a:p>
            <a:pPr algn="ctr"/>
            <a:r>
              <a:rPr lang="en-US" altLang="zh-CN" sz="1000" b="1" dirty="0">
                <a:latin typeface="Arial" panose="020B0604020202020204" pitchFamily="34" charset="0"/>
                <a:ea typeface="微软雅黑" panose="020B0503020204020204" pitchFamily="34" charset="-122"/>
                <a:sym typeface="Arial" panose="020B0604020202020204" pitchFamily="34" charset="0"/>
              </a:rPr>
              <a:t>2017.10-2020.09</a:t>
            </a:r>
          </a:p>
        </p:txBody>
      </p:sp>
      <p:sp>
        <p:nvSpPr>
          <p:cNvPr id="76" name="îṣļïďê">
            <a:extLst>
              <a:ext uri="{FF2B5EF4-FFF2-40B4-BE49-F238E27FC236}">
                <a16:creationId xmlns:a16="http://schemas.microsoft.com/office/drawing/2014/main" id="{EDF4B02F-A680-4F01-910F-10C0FD8EA299}"/>
              </a:ext>
            </a:extLst>
          </p:cNvPr>
          <p:cNvSpPr/>
          <p:nvPr/>
        </p:nvSpPr>
        <p:spPr>
          <a:xfrm>
            <a:off x="1176808" y="1141317"/>
            <a:ext cx="10201779" cy="549823"/>
          </a:xfrm>
          <a:prstGeom prst="rect">
            <a:avLst/>
          </a:prstGeom>
        </p:spPr>
        <p:txBody>
          <a:bodyPr anchor="b" anchorCtr="0">
            <a:noAutofit/>
          </a:bodyPr>
          <a:lstStyle/>
          <a:p>
            <a:pPr algn="ctr">
              <a:lnSpc>
                <a:spcPts val="0"/>
              </a:lnSpc>
              <a:buSzPct val="25000"/>
            </a:pPr>
            <a:r>
              <a:rPr lang="zh-CN" altLang="en-US" sz="3200" b="1" dirty="0">
                <a:latin typeface="Arial" panose="020B0604020202020204" pitchFamily="34" charset="0"/>
                <a:ea typeface="微软雅黑" panose="020B0503020204020204" pitchFamily="34" charset="-122"/>
                <a:sym typeface="Arial" panose="020B0604020202020204" pitchFamily="34" charset="0"/>
              </a:rPr>
              <a:t>校广播社</a:t>
            </a:r>
            <a:r>
              <a:rPr lang="en-US" altLang="zh-CN" sz="3200" b="1" dirty="0">
                <a:latin typeface="Arial" panose="020B0604020202020204" pitchFamily="34" charset="0"/>
                <a:ea typeface="微软雅黑" panose="020B0503020204020204" pitchFamily="34" charset="-122"/>
                <a:sym typeface="Arial" panose="020B0604020202020204" pitchFamily="34" charset="0"/>
              </a:rPr>
              <a:t>-</a:t>
            </a:r>
            <a:r>
              <a:rPr lang="zh-CN" altLang="en-US" sz="3200" b="1" dirty="0">
                <a:latin typeface="Arial" panose="020B0604020202020204" pitchFamily="34" charset="0"/>
                <a:ea typeface="微软雅黑" panose="020B0503020204020204" pitchFamily="34" charset="-122"/>
                <a:sym typeface="Arial" panose="020B0604020202020204" pitchFamily="34" charset="0"/>
              </a:rPr>
              <a:t>广播员</a:t>
            </a:r>
            <a:endParaRPr lang="en-US" altLang="zh-CN" sz="3200" b="1" dirty="0">
              <a:latin typeface="Arial" panose="020B0604020202020204" pitchFamily="34" charset="0"/>
              <a:ea typeface="微软雅黑" panose="020B0503020204020204" pitchFamily="34" charset="-122"/>
              <a:sym typeface="Arial" panose="020B0604020202020204" pitchFamily="34" charset="0"/>
            </a:endParaRPr>
          </a:p>
        </p:txBody>
      </p:sp>
      <p:sp>
        <p:nvSpPr>
          <p:cNvPr id="3" name="işlíḍe">
            <a:extLst>
              <a:ext uri="{FF2B5EF4-FFF2-40B4-BE49-F238E27FC236}">
                <a16:creationId xmlns:a16="http://schemas.microsoft.com/office/drawing/2014/main" id="{7F514212-EBF7-41CE-9D88-964D173B5303}"/>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校园经历</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33" name="îşļiḋê">
            <a:extLst>
              <a:ext uri="{FF2B5EF4-FFF2-40B4-BE49-F238E27FC236}">
                <a16:creationId xmlns:a16="http://schemas.microsoft.com/office/drawing/2014/main" id="{9469F847-3183-4ED1-973E-1F6B6D639C7F}"/>
              </a:ext>
            </a:extLst>
          </p:cNvPr>
          <p:cNvSpPr/>
          <p:nvPr/>
        </p:nvSpPr>
        <p:spPr>
          <a:xfrm>
            <a:off x="9097221" y="3222387"/>
            <a:ext cx="617004" cy="617004"/>
          </a:xfrm>
          <a:prstGeom prst="ellipse">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9" name="îṡḷïḋé">
            <a:extLst>
              <a:ext uri="{FF2B5EF4-FFF2-40B4-BE49-F238E27FC236}">
                <a16:creationId xmlns:a16="http://schemas.microsoft.com/office/drawing/2014/main" id="{F512D567-D30D-4DB3-A6A4-FB41E9FBCE49}"/>
              </a:ext>
            </a:extLst>
          </p:cNvPr>
          <p:cNvSpPr/>
          <p:nvPr/>
        </p:nvSpPr>
        <p:spPr>
          <a:xfrm>
            <a:off x="5795153" y="3222387"/>
            <a:ext cx="617004" cy="617004"/>
          </a:xfrm>
          <a:prstGeom prst="ellipse">
            <a:avLst/>
          </a:prstGeom>
          <a:solidFill>
            <a:schemeClr val="accent1"/>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ïṧḷiḓé">
            <a:extLst>
              <a:ext uri="{FF2B5EF4-FFF2-40B4-BE49-F238E27FC236}">
                <a16:creationId xmlns:a16="http://schemas.microsoft.com/office/drawing/2014/main" id="{50D6FF95-AD55-4714-97FF-54BF72D24950}"/>
              </a:ext>
            </a:extLst>
          </p:cNvPr>
          <p:cNvSpPr>
            <a:spLocks noGrp="1"/>
          </p:cNvSpPr>
          <p:nvPr>
            <p:ph type="sldNum" sz="quarter" idx="12"/>
          </p:nvPr>
        </p:nvSpPr>
        <p:spPr>
          <a:xfrm>
            <a:off x="8610599" y="6240463"/>
            <a:ext cx="2909888" cy="206381"/>
          </a:xfrm>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4</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6" name="išlíďe">
            <a:extLst>
              <a:ext uri="{FF2B5EF4-FFF2-40B4-BE49-F238E27FC236}">
                <a16:creationId xmlns:a16="http://schemas.microsoft.com/office/drawing/2014/main" id="{8AA92DF6-D86D-4693-9383-5D83D3E90D1B}"/>
              </a:ext>
            </a:extLst>
          </p:cNvPr>
          <p:cNvSpPr/>
          <p:nvPr/>
        </p:nvSpPr>
        <p:spPr>
          <a:xfrm>
            <a:off x="2493085" y="3222387"/>
            <a:ext cx="617004" cy="617004"/>
          </a:xfrm>
          <a:prstGeom prst="ellipse">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2317437807"/>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îşḻîḋè"/>
        <p:cNvGrpSpPr/>
        <p:nvPr/>
      </p:nvGrpSpPr>
      <p:grpSpPr>
        <a:xfrm>
          <a:off x="0" y="0"/>
          <a:ext cx="0" cy="0"/>
          <a:chOff x="0" y="0"/>
          <a:chExt cx="0" cy="0"/>
        </a:xfrm>
      </p:grpSpPr>
      <p:sp>
        <p:nvSpPr>
          <p:cNvPr id="3" name="ïŝļïḋe">
            <a:extLst>
              <a:ext uri="{FF2B5EF4-FFF2-40B4-BE49-F238E27FC236}">
                <a16:creationId xmlns:a16="http://schemas.microsoft.com/office/drawing/2014/main" id="{E42FF03C-65EB-4C16-BDC7-C01A22623017}"/>
              </a:ext>
            </a:extLst>
          </p:cNvPr>
          <p:cNvSpPr>
            <a:spLocks noGrp="1"/>
          </p:cNvSpPr>
          <p:nvPr>
            <p:ph type="title"/>
          </p:nvPr>
        </p:nvSpPr>
        <p:spPr/>
        <p:txBody>
          <a:bodyPr/>
          <a:lstStyle/>
          <a:p>
            <a:r>
              <a:rPr lang="zh-CN" altLang="en-US" dirty="0">
                <a:latin typeface="Arial" panose="020B0604020202020204" pitchFamily="34" charset="0"/>
                <a:ea typeface="微软雅黑" panose="020B0503020204020204" pitchFamily="34" charset="-122"/>
                <a:sym typeface="Arial" panose="020B0604020202020204" pitchFamily="34" charset="0"/>
              </a:rPr>
              <a:t>个人技能</a:t>
            </a:r>
          </a:p>
        </p:txBody>
      </p:sp>
      <p:sp>
        <p:nvSpPr>
          <p:cNvPr id="6" name="îš1ïḓe"/>
          <p:cNvSpPr>
            <a:spLocks noGrp="1"/>
          </p:cNvSpPr>
          <p:nvPr>
            <p:ph type="body" idx="1"/>
          </p:nvPr>
        </p:nvSpPr>
        <p:spPr/>
        <p:txBody>
          <a:bodyPr/>
          <a:lstStyle/>
          <a:p>
            <a:pPr lvl="0"/>
            <a:r>
              <a:rPr lang="en-US" altLang="zh-CN" dirty="0">
                <a:latin typeface="Arial" panose="020B0604020202020204" pitchFamily="34" charset="0"/>
                <a:ea typeface="微软雅黑" panose="020B0503020204020204" pitchFamily="34" charset="-122"/>
                <a:sym typeface="Arial" panose="020B0604020202020204" pitchFamily="34" charset="0"/>
              </a:rPr>
              <a:t>Supporting </a:t>
            </a:r>
            <a:r>
              <a:rPr lang="en-US" altLang="zh-CN" dirty="0" err="1">
                <a:latin typeface="Arial" panose="020B0604020202020204" pitchFamily="34" charset="0"/>
                <a:ea typeface="微软雅黑" panose="020B0503020204020204" pitchFamily="34" charset="-122"/>
                <a:sym typeface="Arial" panose="020B0604020202020204" pitchFamily="34" charset="0"/>
              </a:rPr>
              <a:t>tex</a:t>
            </a:r>
            <a:r>
              <a:rPr lang="en-US" altLang="zh-CN" dirty="0">
                <a:latin typeface="Arial" panose="020B0604020202020204" pitchFamily="34" charset="0"/>
                <a:ea typeface="微软雅黑" panose="020B0503020204020204" pitchFamily="34" charset="-122"/>
                <a:sym typeface="Arial" panose="020B0604020202020204" pitchFamily="34" charset="0"/>
              </a:rPr>
              <a:t> </a:t>
            </a:r>
            <a:r>
              <a:rPr lang="en-US" altLang="zh-CN">
                <a:latin typeface="Arial" panose="020B0604020202020204" pitchFamily="34" charset="0"/>
                <a:ea typeface="微软雅黑" panose="020B0503020204020204" pitchFamily="34" charset="-122"/>
                <a:sym typeface="Arial" panose="020B0604020202020204" pitchFamily="34" charset="0"/>
              </a:rPr>
              <a:t>t he</a:t>
            </a:r>
            <a:r>
              <a:rPr lang="en-US" altLang="zh-CN" sz="100">
                <a:latin typeface="Arial" panose="020B0604020202020204" pitchFamily="34" charset="0"/>
                <a:ea typeface="微软雅黑" panose="020B0503020204020204" pitchFamily="34" charset="-122"/>
                <a:sym typeface="Arial" panose="020B0604020202020204" pitchFamily="34" charset="0"/>
              </a:rPr>
              <a:t> </a:t>
            </a:r>
            <a:r>
              <a:rPr lang="en-US" altLang="zh-CN">
                <a:latin typeface="Arial" panose="020B0604020202020204" pitchFamily="34" charset="0"/>
                <a:ea typeface="微软雅黑" panose="020B0503020204020204" pitchFamily="34" charset="-122"/>
                <a:sym typeface="Arial" panose="020B0604020202020204" pitchFamily="34" charset="0"/>
              </a:rPr>
              <a:t>re</a:t>
            </a:r>
            <a:r>
              <a:rPr lang="en-US" altLang="zh-CN" dirty="0">
                <a:latin typeface="Arial" panose="020B0604020202020204" pitchFamily="34" charset="0"/>
                <a:ea typeface="微软雅黑" panose="020B0503020204020204" pitchFamily="34" charset="-122"/>
                <a:sym typeface="Arial" panose="020B0604020202020204" pitchFamily="34" charset="0"/>
              </a:rPr>
              <a:t>.</a:t>
            </a:r>
          </a:p>
          <a:p>
            <a:pPr lvl="0"/>
            <a:r>
              <a:rPr lang="en-US" altLang="zh-CN" dirty="0">
                <a:latin typeface="Arial" panose="020B0604020202020204" pitchFamily="34" charset="0"/>
                <a:ea typeface="微软雅黑" panose="020B0503020204020204" pitchFamily="34" charset="-122"/>
                <a:sym typeface="Arial" panose="020B0604020202020204" pitchFamily="34" charset="0"/>
              </a:rPr>
              <a:t>When you copy &amp; paste, choose "keep text only" option.</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9" name="ïṥľïde">
            <a:extLst>
              <a:ext uri="{FF2B5EF4-FFF2-40B4-BE49-F238E27FC236}">
                <a16:creationId xmlns:a16="http://schemas.microsoft.com/office/drawing/2014/main" id="{04F69230-F3A6-4586-9371-A858F4763E9F}"/>
              </a:ext>
            </a:extLst>
          </p:cNvPr>
          <p:cNvSpPr txBox="1"/>
          <p:nvPr/>
        </p:nvSpPr>
        <p:spPr>
          <a:xfrm>
            <a:off x="4742415" y="1286451"/>
            <a:ext cx="1023516" cy="889909"/>
          </a:xfrm>
          <a:prstGeom prst="rect">
            <a:avLst/>
          </a:prstGeom>
          <a:noFill/>
          <a:ln w="117475">
            <a:noFill/>
          </a:ln>
        </p:spPr>
        <p:txBody>
          <a:bodyPr wrap="none" rtlCol="0">
            <a:prstTxWarp prst="textPlain">
              <a:avLst/>
            </a:prstTxWarp>
            <a:spAutoFit/>
          </a:bodyPr>
          <a:lstStyle/>
          <a:p>
            <a:r>
              <a:rPr lang="en-US" altLang="zh-CN"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a:t>
            </a:r>
            <a:r>
              <a:rPr lang="en-US" altLang="zh-CN" sz="100"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  </a:t>
            </a:r>
            <a:r>
              <a:rPr lang="en-US" altLang="zh-CN"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rPr>
              <a:t>02</a:t>
            </a:r>
            <a:endParaRPr lang="zh-CN" altLang="en-US" spc="100" dirty="0">
              <a:solidFill>
                <a:schemeClr val="bg1"/>
              </a:solidFill>
              <a:latin typeface="Arial" panose="020B0604020202020204" pitchFamily="34" charset="0"/>
              <a:ea typeface="微软雅黑" panose="020B0503020204020204" pitchFamily="34" charset="-122"/>
              <a:cs typeface="Arial" panose="020B0604020202020204" pitchFamily="34" charset="0"/>
              <a:sym typeface="Arial" panose="020B0604020202020204" pitchFamily="34" charset="0"/>
            </a:endParaRPr>
          </a:p>
        </p:txBody>
      </p:sp>
    </p:spTree>
    <p:custDataLst>
      <p:tags r:id="rId2"/>
    </p:custDataLst>
    <p:extLst>
      <p:ext uri="{BB962C8B-B14F-4D97-AF65-F5344CB8AC3E}">
        <p14:creationId xmlns:p14="http://schemas.microsoft.com/office/powerpoint/2010/main" val="2175179212"/>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iSlîḋé"/>
        <p:cNvGrpSpPr/>
        <p:nvPr/>
      </p:nvGrpSpPr>
      <p:grpSpPr>
        <a:xfrm>
          <a:off x="0" y="0"/>
          <a:ext cx="0" cy="0"/>
          <a:chOff x="0" y="0"/>
          <a:chExt cx="0" cy="0"/>
        </a:xfrm>
      </p:grpSpPr>
      <p:sp>
        <p:nvSpPr>
          <p:cNvPr id="13" name="ïś1íḑe">
            <a:extLst>
              <a:ext uri="{FF2B5EF4-FFF2-40B4-BE49-F238E27FC236}">
                <a16:creationId xmlns:a16="http://schemas.microsoft.com/office/drawing/2014/main" id="{B864B696-6FCB-4C06-85C0-8CEF2DA0C49A}"/>
              </a:ext>
            </a:extLst>
          </p:cNvPr>
          <p:cNvSpPr>
            <a:spLocks noGrp="1"/>
          </p:cNvSpPr>
          <p:nvPr>
            <p:ph type="title"/>
          </p:nvPr>
        </p:nvSpPr>
        <p:spPr/>
        <p:txBody>
          <a:bodyPr/>
          <a:lstStyle/>
          <a:p>
            <a:r>
              <a:rPr lang="zh-CN" altLang="en-US" sz="2800" b="1" dirty="0">
                <a:latin typeface="Arial" panose="020B0604020202020204" pitchFamily="34" charset="0"/>
                <a:ea typeface="微软雅黑" panose="020B0503020204020204" pitchFamily="34" charset="-122"/>
                <a:sym typeface="Arial" panose="020B0604020202020204" pitchFamily="34" charset="0"/>
              </a:rPr>
              <a:t>个人技能</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51" name="ïs1ídé">
            <a:extLst>
              <a:ext uri="{FF2B5EF4-FFF2-40B4-BE49-F238E27FC236}">
                <a16:creationId xmlns:a16="http://schemas.microsoft.com/office/drawing/2014/main" id="{1E67A459-D453-4163-860B-E408421EF6DB}"/>
              </a:ext>
            </a:extLst>
          </p:cNvPr>
          <p:cNvSpPr>
            <a:spLocks noGrp="1"/>
          </p:cNvSpPr>
          <p:nvPr>
            <p:ph type="sldNum" sz="quarter" idx="12"/>
          </p:nvPr>
        </p:nvSpPr>
        <p:spPr>
          <a:xfrm>
            <a:off x="8610599" y="6240463"/>
            <a:ext cx="2909888" cy="206381"/>
          </a:xfrm>
        </p:spPr>
        <p:txBody>
          <a:bodyPr/>
          <a:lstStyle/>
          <a:p>
            <a:r>
              <a:rPr lang="en-US" altLang="zh-CN" dirty="0">
                <a:latin typeface="Arial" panose="020B0604020202020204" pitchFamily="34" charset="0"/>
                <a:ea typeface="微软雅黑" panose="020B0503020204020204" pitchFamily="34" charset="-122"/>
                <a:sym typeface="Arial" panose="020B0604020202020204" pitchFamily="34" charset="0"/>
              </a:rPr>
              <a:t>5</a:t>
            </a:r>
            <a:endParaRPr lang="zh-CN" altLang="en-US" dirty="0">
              <a:latin typeface="Arial" panose="020B0604020202020204" pitchFamily="34" charset="0"/>
              <a:ea typeface="微软雅黑" panose="020B0503020204020204" pitchFamily="34" charset="-122"/>
              <a:sym typeface="Arial" panose="020B0604020202020204" pitchFamily="34" charset="0"/>
            </a:endParaRPr>
          </a:p>
        </p:txBody>
      </p:sp>
      <p:sp>
        <p:nvSpPr>
          <p:cNvPr id="29" name="išļîḍê">
            <a:extLst>
              <a:ext uri="{FF2B5EF4-FFF2-40B4-BE49-F238E27FC236}">
                <a16:creationId xmlns:a16="http://schemas.microsoft.com/office/drawing/2014/main" id="{EE94CD25-3BBC-4407-891E-5B2B6FBE4179}"/>
              </a:ext>
            </a:extLst>
          </p:cNvPr>
          <p:cNvSpPr txBox="1"/>
          <p:nvPr/>
        </p:nvSpPr>
        <p:spPr>
          <a:xfrm>
            <a:off x="8420227" y="3695442"/>
            <a:ext cx="2151722" cy="375552"/>
          </a:xfrm>
          <a:prstGeom prst="rect">
            <a:avLst/>
          </a:prstGeom>
          <a:noFill/>
        </p:spPr>
        <p:txBody>
          <a:bodyPr wrap="square">
            <a:spAutoFit/>
          </a:bodyPr>
          <a:lstStyle/>
          <a:p>
            <a:pPr algn="ctr">
              <a:lnSpc>
                <a:spcPct val="150000"/>
              </a:lnSpc>
            </a:pPr>
            <a:r>
              <a:rPr lang="en-US" altLang="zh-CN" sz="1400" b="1" dirty="0">
                <a:latin typeface="Arial" panose="020B0604020202020204" pitchFamily="34" charset="0"/>
                <a:ea typeface="微软雅黑" panose="020B0503020204020204" pitchFamily="34" charset="-122"/>
                <a:sym typeface="Arial" panose="020B0604020202020204" pitchFamily="34" charset="0"/>
              </a:rPr>
              <a:t>Photoshop</a:t>
            </a:r>
          </a:p>
        </p:txBody>
      </p:sp>
      <p:sp>
        <p:nvSpPr>
          <p:cNvPr id="42" name="íśliḑè">
            <a:extLst>
              <a:ext uri="{FF2B5EF4-FFF2-40B4-BE49-F238E27FC236}">
                <a16:creationId xmlns:a16="http://schemas.microsoft.com/office/drawing/2014/main" id="{CC3CCFC4-F0AE-426B-B8C2-D6A9B94E1906}"/>
              </a:ext>
            </a:extLst>
          </p:cNvPr>
          <p:cNvSpPr/>
          <p:nvPr/>
        </p:nvSpPr>
        <p:spPr>
          <a:xfrm>
            <a:off x="9187586" y="2956717"/>
            <a:ext cx="617004" cy="617004"/>
          </a:xfrm>
          <a:prstGeom prst="ellipse">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04</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ïṣḻïḑè">
            <a:extLst>
              <a:ext uri="{FF2B5EF4-FFF2-40B4-BE49-F238E27FC236}">
                <a16:creationId xmlns:a16="http://schemas.microsoft.com/office/drawing/2014/main" id="{E424AFE6-A65A-40F2-A039-2AC041F72BAC}"/>
              </a:ext>
            </a:extLst>
          </p:cNvPr>
          <p:cNvSpPr txBox="1"/>
          <p:nvPr/>
        </p:nvSpPr>
        <p:spPr>
          <a:xfrm>
            <a:off x="1458654" y="3772387"/>
            <a:ext cx="2151722" cy="377026"/>
          </a:xfrm>
          <a:prstGeom prst="rect">
            <a:avLst/>
          </a:prstGeom>
          <a:noFill/>
        </p:spPr>
        <p:txBody>
          <a:bodyPr wrap="square">
            <a:spAutoFit/>
          </a:bodyPr>
          <a:lstStyle/>
          <a:p>
            <a:pPr algn="ctr">
              <a:lnSpc>
                <a:spcPct val="150000"/>
              </a:lnSpc>
            </a:pPr>
            <a:r>
              <a:rPr lang="zh-CN" altLang="en-US" sz="1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大学英语</a:t>
            </a:r>
            <a:r>
              <a:rPr lang="en-US" altLang="zh-CN" sz="1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6</a:t>
            </a:r>
            <a:r>
              <a:rPr lang="zh-CN" altLang="en-US" sz="1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级（</a:t>
            </a:r>
            <a:r>
              <a:rPr lang="en-US" altLang="zh-CN" sz="1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CET6</a:t>
            </a:r>
            <a:r>
              <a:rPr lang="zh-CN" altLang="en-US" sz="1400" b="1" dirty="0">
                <a:solidFill>
                  <a:schemeClr val="accent1"/>
                </a:solidFill>
                <a:latin typeface="Arial" panose="020B0604020202020204" pitchFamily="34" charset="0"/>
                <a:ea typeface="微软雅黑" panose="020B0503020204020204" pitchFamily="34" charset="-122"/>
                <a:sym typeface="Arial" panose="020B0604020202020204" pitchFamily="34" charset="0"/>
              </a:rPr>
              <a:t>）</a:t>
            </a:r>
            <a:endParaRPr lang="en-US" altLang="zh-CN" sz="1400" b="1"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43" name="i$ļidê">
            <a:extLst>
              <a:ext uri="{FF2B5EF4-FFF2-40B4-BE49-F238E27FC236}">
                <a16:creationId xmlns:a16="http://schemas.microsoft.com/office/drawing/2014/main" id="{B2B2D244-8BC2-4D41-9D94-69A0A96E2AC4}"/>
              </a:ext>
            </a:extLst>
          </p:cNvPr>
          <p:cNvSpPr/>
          <p:nvPr/>
        </p:nvSpPr>
        <p:spPr>
          <a:xfrm>
            <a:off x="2226013" y="2956717"/>
            <a:ext cx="617004" cy="617004"/>
          </a:xfrm>
          <a:prstGeom prst="ellipse">
            <a:avLst/>
          </a:prstGeom>
          <a:solidFill>
            <a:schemeClr val="accent1"/>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bg1"/>
                </a:solidFill>
                <a:latin typeface="Arial" panose="020B0604020202020204" pitchFamily="34" charset="0"/>
                <a:ea typeface="微软雅黑" panose="020B0503020204020204" pitchFamily="34" charset="-122"/>
                <a:sym typeface="Arial" panose="020B0604020202020204" pitchFamily="34" charset="0"/>
              </a:rPr>
              <a:t>01</a:t>
            </a:r>
            <a:endParaRPr lang="zh-CN" altLang="en-US" sz="20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i$lïdé">
            <a:extLst>
              <a:ext uri="{FF2B5EF4-FFF2-40B4-BE49-F238E27FC236}">
                <a16:creationId xmlns:a16="http://schemas.microsoft.com/office/drawing/2014/main" id="{88847E4E-D38A-4731-B484-E24E5FE14727}"/>
              </a:ext>
            </a:extLst>
          </p:cNvPr>
          <p:cNvSpPr txBox="1"/>
          <p:nvPr/>
        </p:nvSpPr>
        <p:spPr>
          <a:xfrm>
            <a:off x="3779178" y="3695442"/>
            <a:ext cx="2151722" cy="700192"/>
          </a:xfrm>
          <a:prstGeom prst="rect">
            <a:avLst/>
          </a:prstGeom>
          <a:noFill/>
        </p:spPr>
        <p:txBody>
          <a:bodyPr wrap="square">
            <a:spAutoFit/>
          </a:bodyPr>
          <a:lstStyle/>
          <a:p>
            <a:pPr algn="ctr">
              <a:lnSpc>
                <a:spcPct val="150000"/>
              </a:lnSpc>
            </a:pPr>
            <a:r>
              <a:rPr lang="zh-CN" altLang="en-US" sz="1400" b="1" dirty="0">
                <a:latin typeface="Arial" panose="020B0604020202020204" pitchFamily="34" charset="0"/>
                <a:ea typeface="微软雅黑" panose="020B0503020204020204" pitchFamily="34" charset="-122"/>
                <a:sym typeface="Arial" panose="020B0604020202020204" pitchFamily="34" charset="0"/>
              </a:rPr>
              <a:t>日语</a:t>
            </a:r>
            <a:r>
              <a:rPr lang="en-US" altLang="zh-CN" sz="1400" b="1" dirty="0">
                <a:latin typeface="Arial" panose="020B0604020202020204" pitchFamily="34" charset="0"/>
                <a:ea typeface="微软雅黑" panose="020B0503020204020204" pitchFamily="34" charset="-122"/>
                <a:sym typeface="Arial" panose="020B0604020202020204" pitchFamily="34" charset="0"/>
              </a:rPr>
              <a:t>N2</a:t>
            </a:r>
          </a:p>
          <a:p>
            <a:pPr algn="ctr">
              <a:lnSpc>
                <a:spcPct val="150000"/>
              </a:lnSpc>
            </a:pPr>
            <a:endParaRPr lang="en-US" altLang="zh-CN" sz="1400" b="1" dirty="0">
              <a:latin typeface="Arial" panose="020B0604020202020204" pitchFamily="34" charset="0"/>
              <a:ea typeface="微软雅黑" panose="020B0503020204020204" pitchFamily="34" charset="-122"/>
              <a:sym typeface="Arial" panose="020B0604020202020204" pitchFamily="34" charset="0"/>
            </a:endParaRPr>
          </a:p>
        </p:txBody>
      </p:sp>
      <p:sp>
        <p:nvSpPr>
          <p:cNvPr id="44" name="iṥļïḓe">
            <a:extLst>
              <a:ext uri="{FF2B5EF4-FFF2-40B4-BE49-F238E27FC236}">
                <a16:creationId xmlns:a16="http://schemas.microsoft.com/office/drawing/2014/main" id="{B0DCF1B3-8C8C-4DF8-A168-76611460FAF1}"/>
              </a:ext>
            </a:extLst>
          </p:cNvPr>
          <p:cNvSpPr/>
          <p:nvPr/>
        </p:nvSpPr>
        <p:spPr>
          <a:xfrm>
            <a:off x="4546537" y="2956717"/>
            <a:ext cx="617004" cy="617004"/>
          </a:xfrm>
          <a:prstGeom prst="ellipse">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02</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îṩļíḋê">
            <a:extLst>
              <a:ext uri="{FF2B5EF4-FFF2-40B4-BE49-F238E27FC236}">
                <a16:creationId xmlns:a16="http://schemas.microsoft.com/office/drawing/2014/main" id="{F910E8BC-5378-431D-ABB7-F999F2F569EF}"/>
              </a:ext>
            </a:extLst>
          </p:cNvPr>
          <p:cNvSpPr txBox="1"/>
          <p:nvPr/>
        </p:nvSpPr>
        <p:spPr>
          <a:xfrm>
            <a:off x="6099702" y="3695442"/>
            <a:ext cx="2151722" cy="377026"/>
          </a:xfrm>
          <a:prstGeom prst="rect">
            <a:avLst/>
          </a:prstGeom>
          <a:noFill/>
        </p:spPr>
        <p:txBody>
          <a:bodyPr wrap="square">
            <a:spAutoFit/>
          </a:bodyPr>
          <a:lstStyle/>
          <a:p>
            <a:pPr algn="ctr">
              <a:lnSpc>
                <a:spcPct val="150000"/>
              </a:lnSpc>
            </a:pPr>
            <a:r>
              <a:rPr lang="en-US" altLang="zh-CN" sz="1400" b="1" dirty="0">
                <a:latin typeface="Arial" panose="020B0604020202020204" pitchFamily="34" charset="0"/>
                <a:ea typeface="微软雅黑" panose="020B0503020204020204" pitchFamily="34" charset="-122"/>
                <a:sym typeface="Arial" panose="020B0604020202020204" pitchFamily="34" charset="0"/>
              </a:rPr>
              <a:t>Office</a:t>
            </a:r>
            <a:r>
              <a:rPr lang="zh-CN" altLang="en-US" sz="1400" b="1" dirty="0">
                <a:latin typeface="Arial" panose="020B0604020202020204" pitchFamily="34" charset="0"/>
                <a:ea typeface="微软雅黑" panose="020B0503020204020204" pitchFamily="34" charset="-122"/>
                <a:sym typeface="Arial" panose="020B0604020202020204" pitchFamily="34" charset="0"/>
              </a:rPr>
              <a:t>办公套件</a:t>
            </a:r>
            <a:endParaRPr lang="en-US" altLang="zh-CN" sz="1400" b="1" dirty="0">
              <a:latin typeface="Arial" panose="020B0604020202020204" pitchFamily="34" charset="0"/>
              <a:ea typeface="微软雅黑" panose="020B0503020204020204" pitchFamily="34" charset="-122"/>
              <a:sym typeface="Arial" panose="020B0604020202020204" pitchFamily="34" charset="0"/>
            </a:endParaRPr>
          </a:p>
        </p:txBody>
      </p:sp>
      <p:sp>
        <p:nvSpPr>
          <p:cNvPr id="52" name="íṧḷïḑê">
            <a:extLst>
              <a:ext uri="{FF2B5EF4-FFF2-40B4-BE49-F238E27FC236}">
                <a16:creationId xmlns:a16="http://schemas.microsoft.com/office/drawing/2014/main" id="{69CB6D34-6BFB-485F-A9DE-BDA481D0EFEA}"/>
              </a:ext>
            </a:extLst>
          </p:cNvPr>
          <p:cNvSpPr/>
          <p:nvPr/>
        </p:nvSpPr>
        <p:spPr>
          <a:xfrm>
            <a:off x="6867061" y="2956717"/>
            <a:ext cx="617004" cy="617004"/>
          </a:xfrm>
          <a:prstGeom prst="ellipse">
            <a:avLst/>
          </a:prstGeom>
          <a:solidFill>
            <a:schemeClr val="bg1">
              <a:lumMod val="95000"/>
            </a:schemeClr>
          </a:solidFill>
          <a:ln w="19050" cap="rnd">
            <a:noFill/>
            <a:prstDash val="solid"/>
            <a:round/>
            <a:headEnd/>
            <a:tailEnd/>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rmAutofit fontScale="85000" lnSpcReduction="10000"/>
          </a:bodyPr>
          <a:lstStyle/>
          <a:p>
            <a:pPr algn="ctr" defTabSz="914354"/>
            <a:r>
              <a:rPr lang="en-US" altLang="zh-CN" sz="2000" b="1" dirty="0">
                <a:solidFill>
                  <a:schemeClr val="tx1"/>
                </a:solidFill>
                <a:latin typeface="Arial" panose="020B0604020202020204" pitchFamily="34" charset="0"/>
                <a:ea typeface="微软雅黑" panose="020B0503020204020204" pitchFamily="34" charset="-122"/>
                <a:sym typeface="Arial" panose="020B0604020202020204" pitchFamily="34" charset="0"/>
              </a:rPr>
              <a:t>03</a:t>
            </a:r>
            <a:endParaRPr lang="zh-CN" altLang="en-US" sz="2000" b="1" dirty="0">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Tree>
    <p:custDataLst>
      <p:tags r:id="rId1"/>
    </p:custDataLst>
    <p:extLst>
      <p:ext uri="{BB962C8B-B14F-4D97-AF65-F5344CB8AC3E}">
        <p14:creationId xmlns:p14="http://schemas.microsoft.com/office/powerpoint/2010/main" val="3938705805"/>
      </p:ext>
    </p:extLst>
  </p:cSld>
  <p:clrMapOvr>
    <a:masterClrMapping/>
  </p:clrMapOvr>
</p:sld>
</file>

<file path=ppt/tags/tag1.xml><?xml version="1.0" encoding="utf-8"?>
<p:tagLst xmlns:a="http://schemas.openxmlformats.org/drawingml/2006/main" xmlns:r="http://schemas.openxmlformats.org/officeDocument/2006/relationships" xmlns:p="http://schemas.openxmlformats.org/presentationml/2006/main">
  <p:tag name="ISLIDE TOOLS.GUIDESSETTING" val="{&quot;Id&quot;:&quot;2d4375ee-8516-45e0-8956-45702a61a9b6&quot;,&quot;Name&quot;:&quot;iSlide&quot;,&quot;HeaderHeight&quot;:15.0,&quot;FooterHeight&quot;:9.0000000000000036,&quot;SideMargin&quot;:5.4999999999999982,&quot;TopMargin&quot;:0.0,&quot;BottomMargin&quot;:0.0,&quot;IntervalMargin&quot;:1.3999999999999997}"/>
  <p:tag name="THINKCELLUNDODONOTDELETE" val="0"/>
  <p:tag name="ISLIDE.GUIDESSETTING" val="{&quot;Id&quot;:null,&quot;Name&quot;:&quot;正常&quot;,&quot;HeaderHeight&quot;:15.0,&quot;FooterHeight&quot;:9.0,&quot;SideMargin&quot;:5.5,&quot;TopMargin&quot;:0.0,&quot;BottomMargin&quot;:0.0,&quot;IntervalMargin&quot;:1.5,&quot;SettingType&quot;:&quot;System&quot;}"/>
  <p:tag name="ISLIDE.THEME" val="#483400"/>
  <p:tag name="ISLIDE.TEMPLATE" val="#545349"/>
</p:tagLst>
</file>

<file path=ppt/tags/tag10.xml><?xml version="1.0" encoding="utf-8"?>
<p:tagLst xmlns:a="http://schemas.openxmlformats.org/drawingml/2006/main" xmlns:r="http://schemas.openxmlformats.org/officeDocument/2006/relationships" xmlns:p="http://schemas.openxmlformats.org/presentationml/2006/main">
  <p:tag name="ISLIDE.DIAGRAM" val="#491578;"/>
  <p:tag name="ISLIDE.TEMPLATE" val="https://www.islide.cc;"/>
</p:tagLst>
</file>

<file path=ppt/tags/tag11.xml><?xml version="1.0" encoding="utf-8"?>
<p:tagLst xmlns:a="http://schemas.openxmlformats.org/drawingml/2006/main" xmlns:r="http://schemas.openxmlformats.org/officeDocument/2006/relationships" xmlns:p="http://schemas.openxmlformats.org/presentationml/2006/main">
  <p:tag name="ISLIDE.DIAGRAM" val="#512026;"/>
  <p:tag name="ISLIDE.TEMPLATE" val="https://www.islide.cc;"/>
</p:tagLst>
</file>

<file path=ppt/tags/tag12.xml><?xml version="1.0" encoding="utf-8"?>
<p:tagLst xmlns:a="http://schemas.openxmlformats.org/drawingml/2006/main" xmlns:r="http://schemas.openxmlformats.org/officeDocument/2006/relationships" xmlns:p="http://schemas.openxmlformats.org/presentationml/2006/main">
  <p:tag name="ISLIDE.DIAGRAM" val="#491580;"/>
  <p:tag name="ISLIDE.TEMPLATE" val="https://www.islide.cc;"/>
</p:tagLst>
</file>

<file path=ppt/tags/tag13.xml><?xml version="1.0" encoding="utf-8"?>
<p:tagLst xmlns:a="http://schemas.openxmlformats.org/drawingml/2006/main" xmlns:r="http://schemas.openxmlformats.org/officeDocument/2006/relationships" xmlns:p="http://schemas.openxmlformats.org/presentationml/2006/main">
  <p:tag name="ISLIDE.DIAGRAM" val="#489451;"/>
  <p:tag name="ISLIDE.TEMPLATE" val="https://www.islide.cc;"/>
</p:tagLst>
</file>

<file path=ppt/tags/tag14.xml><?xml version="1.0" encoding="utf-8"?>
<p:tagLst xmlns:a="http://schemas.openxmlformats.org/drawingml/2006/main" xmlns:r="http://schemas.openxmlformats.org/officeDocument/2006/relationships" xmlns:p="http://schemas.openxmlformats.org/presentationml/2006/main">
  <p:tag name="ISLIDE.DIAGRAM" val="#463127;"/>
  <p:tag name="ISLIDE.TEMPLATE" val="https://www.islide.cc;"/>
</p:tagLst>
</file>

<file path=ppt/tags/tag15.xml><?xml version="1.0" encoding="utf-8"?>
<p:tagLst xmlns:a="http://schemas.openxmlformats.org/drawingml/2006/main" xmlns:r="http://schemas.openxmlformats.org/officeDocument/2006/relationships" xmlns:p="http://schemas.openxmlformats.org/presentationml/2006/main">
  <p:tag name="ISLIDE.THEME" val="https://www.islide.cc;https://www.islide.cc;"/>
  <p:tag name="ISLIDE.TEMPLATE" val="https://www.islide.cc;"/>
</p:tagLst>
</file>

<file path=ppt/tags/tag16.xml><?xml version="1.0" encoding="utf-8"?>
<p:tagLst xmlns:a="http://schemas.openxmlformats.org/drawingml/2006/main" xmlns:r="http://schemas.openxmlformats.org/officeDocument/2006/relationships" xmlns:p="http://schemas.openxmlformats.org/presentationml/2006/main">
  <p:tag name="ISLIDE.DIAGRAM" val="#489438;"/>
  <p:tag name="ISLIDE.TEMPLATE" val="https://www.islide.cc;"/>
</p:tagLst>
</file>

<file path=ppt/tags/tag17.xml><?xml version="1.0" encoding="utf-8"?>
<p:tagLst xmlns:a="http://schemas.openxmlformats.org/drawingml/2006/main" xmlns:r="http://schemas.openxmlformats.org/officeDocument/2006/relationships" xmlns:p="http://schemas.openxmlformats.org/presentationml/2006/main">
  <p:tag name="ISLIDE.DIAGRAM" val="#491596;"/>
  <p:tag name="ISLIDE.TEMPLATE" val="https://www.islide.cc;"/>
</p:tagLst>
</file>

<file path=ppt/tags/tag18.xml><?xml version="1.0" encoding="utf-8"?>
<p:tagLst xmlns:a="http://schemas.openxmlformats.org/drawingml/2006/main" xmlns:r="http://schemas.openxmlformats.org/officeDocument/2006/relationships" xmlns:p="http://schemas.openxmlformats.org/presentationml/2006/main">
  <p:tag name="ISLIDE.THEME" val="https://www.islide.cc;https://www.islide.cc;"/>
  <p:tag name="ISLIDE.TEMPLATE" val="https://www.islide.cc;"/>
</p:tagLst>
</file>

<file path=ppt/tags/tag19.xml><?xml version="1.0" encoding="utf-8"?>
<p:tagLst xmlns:a="http://schemas.openxmlformats.org/drawingml/2006/main" xmlns:r="http://schemas.openxmlformats.org/officeDocument/2006/relationships" xmlns:p="http://schemas.openxmlformats.org/presentationml/2006/main">
  <p:tag name="THINKCELLSHAPEDONOTDELETE" val="thinkcellActiveDocDoNotDelete"/>
</p:tagLst>
</file>

<file path=ppt/tags/tag2.xml><?xml version="1.0" encoding="utf-8"?>
<p:tagLst xmlns:a="http://schemas.openxmlformats.org/drawingml/2006/main" xmlns:r="http://schemas.openxmlformats.org/officeDocument/2006/relationships" xmlns:p="http://schemas.openxmlformats.org/presentationml/2006/main">
  <p:tag name="ISLIDE.THEME" val="https://www.islide.cc;"/>
  <p:tag name="ISLIDE.TEMPLATE" val="https://www.islide.cc;"/>
</p:tagLst>
</file>

<file path=ppt/tags/tag20.xml><?xml version="1.0" encoding="utf-8"?>
<p:tagLst xmlns:a="http://schemas.openxmlformats.org/drawingml/2006/main" xmlns:r="http://schemas.openxmlformats.org/officeDocument/2006/relationships" xmlns:p="http://schemas.openxmlformats.org/presentationml/2006/main">
  <p:tag name="THINKCELLSHAPEDONOTDELETE" val="t1Smkff3fSzGMOuItfjj3Fw"/>
</p:tagLst>
</file>

<file path=ppt/tags/tag21.xml><?xml version="1.0" encoding="utf-8"?>
<p:tagLst xmlns:a="http://schemas.openxmlformats.org/drawingml/2006/main" xmlns:r="http://schemas.openxmlformats.org/officeDocument/2006/relationships" xmlns:p="http://schemas.openxmlformats.org/presentationml/2006/main">
  <p:tag name="ISLIDE.COPYRIGHT" val="iSlide"/>
  <p:tag name="ISLIDE.TEMPLATE" val="https://www.islide.cc;"/>
</p:tagLst>
</file>

<file path=ppt/tags/tag3.xml><?xml version="1.0" encoding="utf-8"?>
<p:tagLst xmlns:a="http://schemas.openxmlformats.org/drawingml/2006/main" xmlns:r="http://schemas.openxmlformats.org/officeDocument/2006/relationships" xmlns:p="http://schemas.openxmlformats.org/presentationml/2006/main">
  <p:tag name="ISLIDE.THEME" val="https://www.islide.cc;https://www.islide.cc;"/>
  <p:tag name="ISLIDE.TEMPLATE" val="https://www.islide.cc;"/>
</p:tagLst>
</file>

<file path=ppt/tags/tag4.xml><?xml version="1.0" encoding="utf-8"?>
<p:tagLst xmlns:a="http://schemas.openxmlformats.org/drawingml/2006/main" xmlns:r="http://schemas.openxmlformats.org/officeDocument/2006/relationships" xmlns:p="http://schemas.openxmlformats.org/presentationml/2006/main">
  <p:tag name="ISLIDE.THEME" val="https://www.islide.cc;https://www.islide.cc;"/>
  <p:tag name="ISLIDE.TEMPLATE" val="https://www.islide.cc;"/>
</p:tagLst>
</file>

<file path=ppt/tags/tag5.xml><?xml version="1.0" encoding="utf-8"?>
<p:tagLst xmlns:a="http://schemas.openxmlformats.org/drawingml/2006/main" xmlns:r="http://schemas.openxmlformats.org/officeDocument/2006/relationships" xmlns:p="http://schemas.openxmlformats.org/presentationml/2006/main">
  <p:tag name="ISLIDE.DIAGRAM" val="#487489;"/>
  <p:tag name="ISLIDE.ICON" val="#181327;#117141;#169870;"/>
  <p:tag name="ISLIDE.TEMPLATE" val="https://www.islide.cc;"/>
</p:tagLst>
</file>

<file path=ppt/tags/tag6.xml><?xml version="1.0" encoding="utf-8"?>
<p:tagLst xmlns:a="http://schemas.openxmlformats.org/drawingml/2006/main" xmlns:r="http://schemas.openxmlformats.org/officeDocument/2006/relationships" xmlns:p="http://schemas.openxmlformats.org/presentationml/2006/main">
  <p:tag name="ISLIDE.DIAGRAM" val="#487492;"/>
  <p:tag name="ISLIDE.TEMPLATE" val="https://www.islide.cc;"/>
</p:tagLst>
</file>

<file path=ppt/tags/tag7.xml><?xml version="1.0" encoding="utf-8"?>
<p:tagLst xmlns:a="http://schemas.openxmlformats.org/drawingml/2006/main" xmlns:r="http://schemas.openxmlformats.org/officeDocument/2006/relationships" xmlns:p="http://schemas.openxmlformats.org/presentationml/2006/main">
  <p:tag name="ISLIDE.DIAGRAM" val="#532416;"/>
  <p:tag name="ISLIDE.TEMPLATE" val="https://www.islide.cc;"/>
</p:tagLst>
</file>

<file path=ppt/tags/tag8.xml><?xml version="1.0" encoding="utf-8"?>
<p:tagLst xmlns:a="http://schemas.openxmlformats.org/drawingml/2006/main" xmlns:r="http://schemas.openxmlformats.org/officeDocument/2006/relationships" xmlns:p="http://schemas.openxmlformats.org/presentationml/2006/main">
  <p:tag name="ISLIDE.DIAGRAM" val="#482116;#485328;"/>
  <p:tag name="ISLIDE.TEMPLATE" val="https://www.islide.cc;"/>
</p:tagLst>
</file>

<file path=ppt/tags/tag9.xml><?xml version="1.0" encoding="utf-8"?>
<p:tagLst xmlns:a="http://schemas.openxmlformats.org/drawingml/2006/main" xmlns:r="http://schemas.openxmlformats.org/officeDocument/2006/relationships" xmlns:p="http://schemas.openxmlformats.org/presentationml/2006/main">
  <p:tag name="ISLIDE.THEME" val="https://www.islide.cc;https://www.islide.cc;"/>
  <p:tag name="ISLIDE.TEMPLATE" val="https://www.islide.cc;"/>
</p:tagLst>
</file>

<file path=ppt/theme/theme1.xml><?xml version="1.0" encoding="utf-8"?>
<a:theme xmlns:a="http://schemas.openxmlformats.org/drawingml/2006/main" name="主题5">
  <a:themeElements>
    <a:clrScheme name="房利美">
      <a:dk1>
        <a:srgbClr val="000000"/>
      </a:dk1>
      <a:lt1>
        <a:srgbClr val="FFFFFF"/>
      </a:lt1>
      <a:dk2>
        <a:srgbClr val="778495"/>
      </a:dk2>
      <a:lt2>
        <a:srgbClr val="F0F0F0"/>
      </a:lt2>
      <a:accent1>
        <a:srgbClr val="FCCC00"/>
      </a:accent1>
      <a:accent2>
        <a:srgbClr val="1E1F22"/>
      </a:accent2>
      <a:accent3>
        <a:srgbClr val="606163"/>
      </a:accent3>
      <a:accent4>
        <a:srgbClr val="E0E0E0"/>
      </a:accent4>
      <a:accent5>
        <a:srgbClr val="F7F7F7"/>
      </a:accent5>
      <a:accent6>
        <a:srgbClr val="767E94"/>
      </a:accent6>
      <a:hlink>
        <a:srgbClr val="E70000"/>
      </a:hlink>
      <a:folHlink>
        <a:srgbClr val="BFBFBF"/>
      </a:folHlink>
    </a:clrScheme>
    <a:fontScheme name="Temp">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ln>
          <a:noFill/>
        </a:ln>
      </a:spPr>
      <a:bodyPr rtlCol="0" anchor="ct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objectDefaults>
  <a:extraClrSchemeLst/>
  <a:extLst>
    <a:ext uri="{05A4C25C-085E-4340-85A3-A5531E510DB2}">
      <thm15:themeFamily xmlns:thm15="http://schemas.microsoft.com/office/thememl/2012/main" name="2" id="{67B8195C-78B5-4655-B8E8-C8B7BE717FE7}" vid="{3B971AAA-797F-4F55-B7B0-B3003B7CB0CD}"/>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Override1.xml><?xml version="1.0" encoding="utf-8"?>
<a:themeOverride xmlns:a="http://schemas.openxmlformats.org/drawingml/2006/main">
  <a:clrScheme name="房利美">
    <a:dk1>
      <a:srgbClr val="000000"/>
    </a:dk1>
    <a:lt1>
      <a:srgbClr val="FFFFFF"/>
    </a:lt1>
    <a:dk2>
      <a:srgbClr val="778495"/>
    </a:dk2>
    <a:lt2>
      <a:srgbClr val="F0F0F0"/>
    </a:lt2>
    <a:accent1>
      <a:srgbClr val="FCCC00"/>
    </a:accent1>
    <a:accent2>
      <a:srgbClr val="1E1F22"/>
    </a:accent2>
    <a:accent3>
      <a:srgbClr val="606163"/>
    </a:accent3>
    <a:accent4>
      <a:srgbClr val="E0E0E0"/>
    </a:accent4>
    <a:accent5>
      <a:srgbClr val="F7F7F7"/>
    </a:accent5>
    <a:accent6>
      <a:srgbClr val="767E94"/>
    </a:accent6>
    <a:hlink>
      <a:srgbClr val="E70000"/>
    </a:hlink>
    <a:folHlink>
      <a:srgbClr val="BFBFBF"/>
    </a:folHlink>
  </a:clrScheme>
</a:themeOverride>
</file>

<file path=ppt/theme/themeOverride2.xml><?xml version="1.0" encoding="utf-8"?>
<a:themeOverride xmlns:a="http://schemas.openxmlformats.org/drawingml/2006/main">
  <a:clrScheme name="房利美">
    <a:dk1>
      <a:srgbClr val="000000"/>
    </a:dk1>
    <a:lt1>
      <a:srgbClr val="FFFFFF"/>
    </a:lt1>
    <a:dk2>
      <a:srgbClr val="778495"/>
    </a:dk2>
    <a:lt2>
      <a:srgbClr val="F0F0F0"/>
    </a:lt2>
    <a:accent1>
      <a:srgbClr val="FCCC00"/>
    </a:accent1>
    <a:accent2>
      <a:srgbClr val="1E1F22"/>
    </a:accent2>
    <a:accent3>
      <a:srgbClr val="606163"/>
    </a:accent3>
    <a:accent4>
      <a:srgbClr val="E0E0E0"/>
    </a:accent4>
    <a:accent5>
      <a:srgbClr val="F7F7F7"/>
    </a:accent5>
    <a:accent6>
      <a:srgbClr val="767E94"/>
    </a:accent6>
    <a:hlink>
      <a:srgbClr val="E70000"/>
    </a:hlink>
    <a:folHlink>
      <a:srgbClr val="BFBFBF"/>
    </a:folHlink>
  </a:clrScheme>
</a:themeOverride>
</file>

<file path=ppt/theme/themeOverride3.xml><?xml version="1.0" encoding="utf-8"?>
<a:themeOverride xmlns:a="http://schemas.openxmlformats.org/drawingml/2006/main">
  <a:clrScheme name="房利美">
    <a:dk1>
      <a:srgbClr val="000000"/>
    </a:dk1>
    <a:lt1>
      <a:srgbClr val="FFFFFF"/>
    </a:lt1>
    <a:dk2>
      <a:srgbClr val="778495"/>
    </a:dk2>
    <a:lt2>
      <a:srgbClr val="F0F0F0"/>
    </a:lt2>
    <a:accent1>
      <a:srgbClr val="FCCC00"/>
    </a:accent1>
    <a:accent2>
      <a:srgbClr val="1E1F22"/>
    </a:accent2>
    <a:accent3>
      <a:srgbClr val="606163"/>
    </a:accent3>
    <a:accent4>
      <a:srgbClr val="E0E0E0"/>
    </a:accent4>
    <a:accent5>
      <a:srgbClr val="F7F7F7"/>
    </a:accent5>
    <a:accent6>
      <a:srgbClr val="767E94"/>
    </a:accent6>
    <a:hlink>
      <a:srgbClr val="E70000"/>
    </a:hlink>
    <a:folHlink>
      <a:srgbClr val="BFBFBF"/>
    </a:folHlink>
  </a:clrScheme>
</a:themeOverride>
</file>

<file path=ppt/theme/themeOverride4.xml><?xml version="1.0" encoding="utf-8"?>
<a:themeOverride xmlns:a="http://schemas.openxmlformats.org/drawingml/2006/main">
  <a:clrScheme name="房利美">
    <a:dk1>
      <a:srgbClr val="000000"/>
    </a:dk1>
    <a:lt1>
      <a:srgbClr val="FFFFFF"/>
    </a:lt1>
    <a:dk2>
      <a:srgbClr val="778495"/>
    </a:dk2>
    <a:lt2>
      <a:srgbClr val="F0F0F0"/>
    </a:lt2>
    <a:accent1>
      <a:srgbClr val="FCCC00"/>
    </a:accent1>
    <a:accent2>
      <a:srgbClr val="1E1F22"/>
    </a:accent2>
    <a:accent3>
      <a:srgbClr val="606163"/>
    </a:accent3>
    <a:accent4>
      <a:srgbClr val="E0E0E0"/>
    </a:accent4>
    <a:accent5>
      <a:srgbClr val="F7F7F7"/>
    </a:accent5>
    <a:accent6>
      <a:srgbClr val="767E94"/>
    </a:accent6>
    <a:hlink>
      <a:srgbClr val="E70000"/>
    </a:hlink>
    <a:folHlink>
      <a:srgbClr val="BFBFBF"/>
    </a:folHlink>
  </a:clrScheme>
</a:themeOverride>
</file>

<file path=ppt/theme/themeOverride5.xml><?xml version="1.0" encoding="utf-8"?>
<a:themeOverride xmlns:a="http://schemas.openxmlformats.org/drawingml/2006/main">
  <a:clrScheme name="房利美">
    <a:dk1>
      <a:srgbClr val="000000"/>
    </a:dk1>
    <a:lt1>
      <a:srgbClr val="FFFFFF"/>
    </a:lt1>
    <a:dk2>
      <a:srgbClr val="778495"/>
    </a:dk2>
    <a:lt2>
      <a:srgbClr val="F0F0F0"/>
    </a:lt2>
    <a:accent1>
      <a:srgbClr val="FCCC00"/>
    </a:accent1>
    <a:accent2>
      <a:srgbClr val="1E1F22"/>
    </a:accent2>
    <a:accent3>
      <a:srgbClr val="606163"/>
    </a:accent3>
    <a:accent4>
      <a:srgbClr val="E0E0E0"/>
    </a:accent4>
    <a:accent5>
      <a:srgbClr val="F7F7F7"/>
    </a:accent5>
    <a:accent6>
      <a:srgbClr val="767E94"/>
    </a:accent6>
    <a:hlink>
      <a:srgbClr val="E70000"/>
    </a:hlink>
    <a:folHlink>
      <a:srgbClr val="BFBFBF"/>
    </a:folHlink>
  </a:clrScheme>
</a:themeOverride>
</file>

<file path=ppt/theme/themeOverride6.xml><?xml version="1.0" encoding="utf-8"?>
<a:themeOverride xmlns:a="http://schemas.openxmlformats.org/drawingml/2006/main">
  <a:clrScheme name="房利美">
    <a:dk1>
      <a:srgbClr val="000000"/>
    </a:dk1>
    <a:lt1>
      <a:srgbClr val="FFFFFF"/>
    </a:lt1>
    <a:dk2>
      <a:srgbClr val="778495"/>
    </a:dk2>
    <a:lt2>
      <a:srgbClr val="F0F0F0"/>
    </a:lt2>
    <a:accent1>
      <a:srgbClr val="FCCC00"/>
    </a:accent1>
    <a:accent2>
      <a:srgbClr val="1E1F22"/>
    </a:accent2>
    <a:accent3>
      <a:srgbClr val="606163"/>
    </a:accent3>
    <a:accent4>
      <a:srgbClr val="E0E0E0"/>
    </a:accent4>
    <a:accent5>
      <a:srgbClr val="F7F7F7"/>
    </a:accent5>
    <a:accent6>
      <a:srgbClr val="767E94"/>
    </a:accent6>
    <a:hlink>
      <a:srgbClr val="E70000"/>
    </a:hlink>
    <a:folHlink>
      <a:srgbClr val="BFBFBF"/>
    </a:folHlink>
  </a:clrScheme>
</a:themeOverride>
</file>

<file path=docProps/app.xml><?xml version="1.0" encoding="utf-8"?>
<Properties xmlns="http://schemas.openxmlformats.org/officeDocument/2006/extended-properties" xmlns:vt="http://schemas.openxmlformats.org/officeDocument/2006/docPropsVTypes">
  <Template>iSlide</Template>
  <TotalTime>0</TotalTime>
  <Words>1138</Words>
  <Application>Microsoft Office PowerPoint</Application>
  <PresentationFormat>宽屏</PresentationFormat>
  <Paragraphs>186</Paragraphs>
  <Slides>18</Slides>
  <Notes>12</Notes>
  <HiddenSlides>1</HiddenSlides>
  <MMClips>0</MMClips>
  <ScaleCrop>false</ScaleCrop>
  <HeadingPairs>
    <vt:vector size="8" baseType="variant">
      <vt:variant>
        <vt:lpstr>已用的字体</vt:lpstr>
      </vt:variant>
      <vt:variant>
        <vt:i4>3</vt:i4>
      </vt:variant>
      <vt:variant>
        <vt:lpstr>主题</vt:lpstr>
      </vt:variant>
      <vt:variant>
        <vt:i4>1</vt:i4>
      </vt:variant>
      <vt:variant>
        <vt:lpstr>嵌入 OLE 服务器</vt:lpstr>
      </vt:variant>
      <vt:variant>
        <vt:i4>1</vt:i4>
      </vt:variant>
      <vt:variant>
        <vt:lpstr>幻灯片标题</vt:lpstr>
      </vt:variant>
      <vt:variant>
        <vt:i4>18</vt:i4>
      </vt:variant>
    </vt:vector>
  </HeadingPairs>
  <TitlesOfParts>
    <vt:vector size="23" baseType="lpstr">
      <vt:lpstr>等线</vt:lpstr>
      <vt:lpstr>Arial</vt:lpstr>
      <vt:lpstr>Calibri</vt:lpstr>
      <vt:lpstr>主题5</vt:lpstr>
      <vt:lpstr>think-cell Slide</vt:lpstr>
      <vt:lpstr>PowerPoint 演示文稿</vt:lpstr>
      <vt:lpstr>PowerPoint 演示文稿</vt:lpstr>
      <vt:lpstr>实习-校园经历</vt:lpstr>
      <vt:lpstr>资料</vt:lpstr>
      <vt:lpstr>实习经历</vt:lpstr>
      <vt:lpstr>实习经历</vt:lpstr>
      <vt:lpstr>校园经历</vt:lpstr>
      <vt:lpstr>个人技能</vt:lpstr>
      <vt:lpstr>个人技能</vt:lpstr>
      <vt:lpstr>个人技能</vt:lpstr>
      <vt:lpstr>个人技能</vt:lpstr>
      <vt:lpstr>个人优势</vt:lpstr>
      <vt:lpstr>个人兴趣</vt:lpstr>
      <vt:lpstr>兴趣爱好</vt:lpstr>
      <vt:lpstr>兴趣爱好</vt:lpstr>
      <vt:lpstr>兴趣爱好</vt:lpstr>
      <vt:lpstr>THA NKS</vt:lpstr>
      <vt:lpstr>PowerPoint 演示文稿</vt:lpstr>
    </vt:vector>
  </TitlesOfParts>
  <Manager>iSlide</Manager>
  <Company>iSlide</Company>
  <LinksUpToDate>false</LinksUpToDate>
  <SharedDoc>false</SharedDoc>
  <HyperlinkBase>https://www.islide.cc</HyperlinkBase>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iSlide® PowerPoint standard template</dc:title>
  <dc:creator>iSlide</dc:creator>
  <cp:lastModifiedBy>Administrator</cp:lastModifiedBy>
  <cp:revision>2</cp:revision>
  <cp:lastPrinted>2021-01-28T16:00:00Z</cp:lastPrinted>
  <dcterms:created xsi:type="dcterms:W3CDTF">2021-01-28T16:00:00Z</dcterms:created>
  <dcterms:modified xsi:type="dcterms:W3CDTF">2022-04-14T06:03:01Z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Slide.Theme">
    <vt:lpwstr>48706f29-9ca0-418e-876d-de7b156ca083</vt:lpwstr>
  </property>
  <property fmtid="{D5CDD505-2E9C-101B-9397-08002B2CF9AE}" pid="3" name="iSlide.TEMPLATE">
    <vt:lpwstr>2ae4d053-a61a-4eed-b8db-bc6690ad01ca</vt:lpwstr>
  </property>
</Properties>
</file>

<file path=docProps/thumbnail.jpeg>
</file>